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63" r:id="rId2"/>
    <p:sldId id="257" r:id="rId3"/>
    <p:sldId id="296" r:id="rId4"/>
    <p:sldId id="289" r:id="rId5"/>
    <p:sldId id="297" r:id="rId6"/>
    <p:sldId id="265" r:id="rId7"/>
    <p:sldId id="256"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90" r:id="rId32"/>
    <p:sldId id="291" r:id="rId33"/>
    <p:sldId id="292" r:id="rId34"/>
    <p:sldId id="293" r:id="rId35"/>
    <p:sldId id="294" r:id="rId36"/>
    <p:sldId id="295" r:id="rId37"/>
    <p:sldId id="258" r:id="rId38"/>
    <p:sldId id="262" r:id="rId39"/>
    <p:sldId id="2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9B8"/>
    <a:srgbClr val="828C75"/>
    <a:srgbClr val="ECF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1148" autoAdjust="0"/>
  </p:normalViewPr>
  <p:slideViewPr>
    <p:cSldViewPr snapToGrid="0" showGuides="1">
      <p:cViewPr>
        <p:scale>
          <a:sx n="60" d="100"/>
          <a:sy n="60" d="100"/>
        </p:scale>
        <p:origin x="906" y="11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5DBA9-65A7-461B-9DA7-9CDFD4326B99}" type="doc">
      <dgm:prSet loTypeId="urn:microsoft.com/office/officeart/2005/8/layout/list1" loCatId="list" qsTypeId="urn:microsoft.com/office/officeart/2005/8/quickstyle/simple1" qsCatId="simple" csTypeId="urn:microsoft.com/office/officeart/2005/8/colors/accent1_4" csCatId="accent1" phldr="1"/>
      <dgm:spPr/>
      <dgm:t>
        <a:bodyPr/>
        <a:lstStyle/>
        <a:p>
          <a:endParaRPr lang="es-ES"/>
        </a:p>
      </dgm:t>
    </dgm:pt>
    <dgm:pt modelId="{E8AFB372-1F59-45C3-AB94-6217C66DF6DF}">
      <dgm:prSet phldrT="[Texto]"/>
      <dgm:spPr/>
      <dgm:t>
        <a:bodyPr/>
        <a:lstStyle/>
        <a:p>
          <a:r>
            <a:rPr lang="es-ES" dirty="0"/>
            <a:t>¿Qué deseamos resolver?</a:t>
          </a:r>
        </a:p>
      </dgm:t>
    </dgm:pt>
    <dgm:pt modelId="{3714C3FA-20CC-4B35-84F0-EFCE68A51DE0}" type="parTrans" cxnId="{31E9BF47-48ED-4C82-AAB3-EA7884472BD8}">
      <dgm:prSet/>
      <dgm:spPr/>
      <dgm:t>
        <a:bodyPr/>
        <a:lstStyle/>
        <a:p>
          <a:endParaRPr lang="es-ES"/>
        </a:p>
      </dgm:t>
    </dgm:pt>
    <dgm:pt modelId="{4A506B65-E9A1-4228-B63C-608355A6B07A}" type="sibTrans" cxnId="{31E9BF47-48ED-4C82-AAB3-EA7884472BD8}">
      <dgm:prSet/>
      <dgm:spPr/>
      <dgm:t>
        <a:bodyPr/>
        <a:lstStyle/>
        <a:p>
          <a:endParaRPr lang="es-ES"/>
        </a:p>
      </dgm:t>
    </dgm:pt>
    <dgm:pt modelId="{CC94D75F-A892-4CFC-8F67-B5864A274AB9}">
      <dgm:prSet phldrT="[Texto]"/>
      <dgm:spPr/>
      <dgm:t>
        <a:bodyPr/>
        <a:lstStyle/>
        <a:p>
          <a:r>
            <a:rPr lang="es-ES" dirty="0"/>
            <a:t>Las aplicaciones en Google Play reciben miles de reseñas de usuarios diariamente. Analizar estas opiniones de manera manual es casi imposible, pero saber qué sienten los usuarios (positiva, negativa o neutral) es clave para mejorar las aplicaciones y la satisfacción del cliente.</a:t>
          </a:r>
        </a:p>
      </dgm:t>
    </dgm:pt>
    <dgm:pt modelId="{78ED9535-9E53-47A9-8AD0-B8C6B786FFD5}" type="parTrans" cxnId="{D0CD1E68-5147-41EA-AC12-F9FCC1C9B481}">
      <dgm:prSet/>
      <dgm:spPr/>
      <dgm:t>
        <a:bodyPr/>
        <a:lstStyle/>
        <a:p>
          <a:endParaRPr lang="es-ES"/>
        </a:p>
      </dgm:t>
    </dgm:pt>
    <dgm:pt modelId="{0B791880-050D-440D-8041-63B7A4C3BB96}" type="sibTrans" cxnId="{D0CD1E68-5147-41EA-AC12-F9FCC1C9B481}">
      <dgm:prSet/>
      <dgm:spPr/>
      <dgm:t>
        <a:bodyPr/>
        <a:lstStyle/>
        <a:p>
          <a:endParaRPr lang="es-ES"/>
        </a:p>
      </dgm:t>
    </dgm:pt>
    <dgm:pt modelId="{CB59DE49-D46A-4142-839C-3C84F4D57A03}">
      <dgm:prSet phldrT="[Texto]"/>
      <dgm:spPr/>
      <dgm:t>
        <a:bodyPr/>
        <a:lstStyle/>
        <a:p>
          <a:r>
            <a:rPr lang="es-ES" dirty="0"/>
            <a:t>Objetivo</a:t>
          </a:r>
        </a:p>
      </dgm:t>
    </dgm:pt>
    <dgm:pt modelId="{01912037-AD02-40B4-9BC9-E3F5068EBF22}" type="parTrans" cxnId="{BE5FAD5E-83D7-46F0-838C-28036DAC23D5}">
      <dgm:prSet/>
      <dgm:spPr/>
      <dgm:t>
        <a:bodyPr/>
        <a:lstStyle/>
        <a:p>
          <a:endParaRPr lang="es-ES"/>
        </a:p>
      </dgm:t>
    </dgm:pt>
    <dgm:pt modelId="{B1B125FC-C62D-435A-B1A3-4AF5B103434B}" type="sibTrans" cxnId="{BE5FAD5E-83D7-46F0-838C-28036DAC23D5}">
      <dgm:prSet/>
      <dgm:spPr/>
      <dgm:t>
        <a:bodyPr/>
        <a:lstStyle/>
        <a:p>
          <a:endParaRPr lang="es-ES"/>
        </a:p>
      </dgm:t>
    </dgm:pt>
    <dgm:pt modelId="{4BC01A96-65A0-426C-8CFC-D4DA97959917}">
      <dgm:prSet phldrT="[Texto]"/>
      <dgm:spPr/>
      <dgm:t>
        <a:bodyPr/>
        <a:lstStyle/>
        <a:p>
          <a:r>
            <a:rPr lang="es-ES" dirty="0"/>
            <a:t>Utilizar inteligencia artificial (IA) para analizar automáticamente los sentimientos de estas reseñas y ayudar a los desarrolladores a entender mejor las opiniones de sus usuarios.</a:t>
          </a:r>
        </a:p>
      </dgm:t>
    </dgm:pt>
    <dgm:pt modelId="{8F57B680-D022-40FC-9E51-87441355D749}" type="parTrans" cxnId="{57D66116-C5C9-4F2D-BC02-CB60EF4F0B25}">
      <dgm:prSet/>
      <dgm:spPr/>
      <dgm:t>
        <a:bodyPr/>
        <a:lstStyle/>
        <a:p>
          <a:endParaRPr lang="es-ES"/>
        </a:p>
      </dgm:t>
    </dgm:pt>
    <dgm:pt modelId="{F6F3C12E-F13D-4320-8DF8-BFF850A2B519}" type="sibTrans" cxnId="{57D66116-C5C9-4F2D-BC02-CB60EF4F0B25}">
      <dgm:prSet/>
      <dgm:spPr/>
      <dgm:t>
        <a:bodyPr/>
        <a:lstStyle/>
        <a:p>
          <a:endParaRPr lang="es-ES"/>
        </a:p>
      </dgm:t>
    </dgm:pt>
    <dgm:pt modelId="{946310CB-633F-4F38-866B-3FB95667F53E}" type="pres">
      <dgm:prSet presAssocID="{7495DBA9-65A7-461B-9DA7-9CDFD4326B99}" presName="linear" presStyleCnt="0">
        <dgm:presLayoutVars>
          <dgm:dir/>
          <dgm:animLvl val="lvl"/>
          <dgm:resizeHandles val="exact"/>
        </dgm:presLayoutVars>
      </dgm:prSet>
      <dgm:spPr/>
    </dgm:pt>
    <dgm:pt modelId="{F8829A2D-E6FB-4DF9-9077-85FA55C58E46}" type="pres">
      <dgm:prSet presAssocID="{E8AFB372-1F59-45C3-AB94-6217C66DF6DF}" presName="parentLin" presStyleCnt="0"/>
      <dgm:spPr/>
    </dgm:pt>
    <dgm:pt modelId="{8DB9FDAF-65B7-4919-9BA2-D086D8A83527}" type="pres">
      <dgm:prSet presAssocID="{E8AFB372-1F59-45C3-AB94-6217C66DF6DF}" presName="parentLeftMargin" presStyleLbl="node1" presStyleIdx="0" presStyleCnt="2"/>
      <dgm:spPr/>
    </dgm:pt>
    <dgm:pt modelId="{65DCDD3D-DF22-487C-BB31-3261697AE865}" type="pres">
      <dgm:prSet presAssocID="{E8AFB372-1F59-45C3-AB94-6217C66DF6DF}" presName="parentText" presStyleLbl="node1" presStyleIdx="0" presStyleCnt="2">
        <dgm:presLayoutVars>
          <dgm:chMax val="0"/>
          <dgm:bulletEnabled val="1"/>
        </dgm:presLayoutVars>
      </dgm:prSet>
      <dgm:spPr/>
    </dgm:pt>
    <dgm:pt modelId="{9BBDC038-14EF-4589-96FE-284EDDCC9B0F}" type="pres">
      <dgm:prSet presAssocID="{E8AFB372-1F59-45C3-AB94-6217C66DF6DF}" presName="negativeSpace" presStyleCnt="0"/>
      <dgm:spPr/>
    </dgm:pt>
    <dgm:pt modelId="{0734E661-B67B-4F2F-AE0B-53DDB1D57CF2}" type="pres">
      <dgm:prSet presAssocID="{E8AFB372-1F59-45C3-AB94-6217C66DF6DF}" presName="childText" presStyleLbl="conFgAcc1" presStyleIdx="0" presStyleCnt="2">
        <dgm:presLayoutVars>
          <dgm:bulletEnabled val="1"/>
        </dgm:presLayoutVars>
      </dgm:prSet>
      <dgm:spPr/>
    </dgm:pt>
    <dgm:pt modelId="{D3F7699C-8EE5-4C1F-A32F-FEEFC3D695B1}" type="pres">
      <dgm:prSet presAssocID="{4A506B65-E9A1-4228-B63C-608355A6B07A}" presName="spaceBetweenRectangles" presStyleCnt="0"/>
      <dgm:spPr/>
    </dgm:pt>
    <dgm:pt modelId="{A1902595-4B0F-4253-B1C7-57626466E1BC}" type="pres">
      <dgm:prSet presAssocID="{CB59DE49-D46A-4142-839C-3C84F4D57A03}" presName="parentLin" presStyleCnt="0"/>
      <dgm:spPr/>
    </dgm:pt>
    <dgm:pt modelId="{5CF9356A-91EC-4F24-8664-9AF2EF39AF97}" type="pres">
      <dgm:prSet presAssocID="{CB59DE49-D46A-4142-839C-3C84F4D57A03}" presName="parentLeftMargin" presStyleLbl="node1" presStyleIdx="0" presStyleCnt="2"/>
      <dgm:spPr/>
    </dgm:pt>
    <dgm:pt modelId="{CE65F73F-AABD-4BB6-867D-F806AD793BDA}" type="pres">
      <dgm:prSet presAssocID="{CB59DE49-D46A-4142-839C-3C84F4D57A03}" presName="parentText" presStyleLbl="node1" presStyleIdx="1" presStyleCnt="2">
        <dgm:presLayoutVars>
          <dgm:chMax val="0"/>
          <dgm:bulletEnabled val="1"/>
        </dgm:presLayoutVars>
      </dgm:prSet>
      <dgm:spPr/>
    </dgm:pt>
    <dgm:pt modelId="{83AE059D-2D54-4239-BE4B-AA74538AEEF3}" type="pres">
      <dgm:prSet presAssocID="{CB59DE49-D46A-4142-839C-3C84F4D57A03}" presName="negativeSpace" presStyleCnt="0"/>
      <dgm:spPr/>
    </dgm:pt>
    <dgm:pt modelId="{56B46066-08F4-4E5E-94A1-D9143FD6E457}" type="pres">
      <dgm:prSet presAssocID="{CB59DE49-D46A-4142-839C-3C84F4D57A03}" presName="childText" presStyleLbl="conFgAcc1" presStyleIdx="1" presStyleCnt="2">
        <dgm:presLayoutVars>
          <dgm:bulletEnabled val="1"/>
        </dgm:presLayoutVars>
      </dgm:prSet>
      <dgm:spPr/>
    </dgm:pt>
  </dgm:ptLst>
  <dgm:cxnLst>
    <dgm:cxn modelId="{57D66116-C5C9-4F2D-BC02-CB60EF4F0B25}" srcId="{CB59DE49-D46A-4142-839C-3C84F4D57A03}" destId="{4BC01A96-65A0-426C-8CFC-D4DA97959917}" srcOrd="0" destOrd="0" parTransId="{8F57B680-D022-40FC-9E51-87441355D749}" sibTransId="{F6F3C12E-F13D-4320-8DF8-BFF850A2B519}"/>
    <dgm:cxn modelId="{E6CD185E-CBE6-4A5F-979E-98C684CE2252}" type="presOf" srcId="{CB59DE49-D46A-4142-839C-3C84F4D57A03}" destId="{5CF9356A-91EC-4F24-8664-9AF2EF39AF97}" srcOrd="0" destOrd="0" presId="urn:microsoft.com/office/officeart/2005/8/layout/list1"/>
    <dgm:cxn modelId="{BE5FAD5E-83D7-46F0-838C-28036DAC23D5}" srcId="{7495DBA9-65A7-461B-9DA7-9CDFD4326B99}" destId="{CB59DE49-D46A-4142-839C-3C84F4D57A03}" srcOrd="1" destOrd="0" parTransId="{01912037-AD02-40B4-9BC9-E3F5068EBF22}" sibTransId="{B1B125FC-C62D-435A-B1A3-4AF5B103434B}"/>
    <dgm:cxn modelId="{31E9BF47-48ED-4C82-AAB3-EA7884472BD8}" srcId="{7495DBA9-65A7-461B-9DA7-9CDFD4326B99}" destId="{E8AFB372-1F59-45C3-AB94-6217C66DF6DF}" srcOrd="0" destOrd="0" parTransId="{3714C3FA-20CC-4B35-84F0-EFCE68A51DE0}" sibTransId="{4A506B65-E9A1-4228-B63C-608355A6B07A}"/>
    <dgm:cxn modelId="{D0CD1E68-5147-41EA-AC12-F9FCC1C9B481}" srcId="{E8AFB372-1F59-45C3-AB94-6217C66DF6DF}" destId="{CC94D75F-A892-4CFC-8F67-B5864A274AB9}" srcOrd="0" destOrd="0" parTransId="{78ED9535-9E53-47A9-8AD0-B8C6B786FFD5}" sibTransId="{0B791880-050D-440D-8041-63B7A4C3BB96}"/>
    <dgm:cxn modelId="{DB383069-53FE-473E-8C67-A92D626BAACB}" type="presOf" srcId="{E8AFB372-1F59-45C3-AB94-6217C66DF6DF}" destId="{65DCDD3D-DF22-487C-BB31-3261697AE865}" srcOrd="1" destOrd="0" presId="urn:microsoft.com/office/officeart/2005/8/layout/list1"/>
    <dgm:cxn modelId="{D7687074-8ED8-47AB-B432-4F5346F70A5A}" type="presOf" srcId="{E8AFB372-1F59-45C3-AB94-6217C66DF6DF}" destId="{8DB9FDAF-65B7-4919-9BA2-D086D8A83527}" srcOrd="0" destOrd="0" presId="urn:microsoft.com/office/officeart/2005/8/layout/list1"/>
    <dgm:cxn modelId="{C4A9F3AD-6F84-462C-82BA-4D6942A1A5E4}" type="presOf" srcId="{4BC01A96-65A0-426C-8CFC-D4DA97959917}" destId="{56B46066-08F4-4E5E-94A1-D9143FD6E457}" srcOrd="0" destOrd="0" presId="urn:microsoft.com/office/officeart/2005/8/layout/list1"/>
    <dgm:cxn modelId="{ADF5EBBF-CB36-45FF-A4D5-67AB7CEEDC74}" type="presOf" srcId="{7495DBA9-65A7-461B-9DA7-9CDFD4326B99}" destId="{946310CB-633F-4F38-866B-3FB95667F53E}" srcOrd="0" destOrd="0" presId="urn:microsoft.com/office/officeart/2005/8/layout/list1"/>
    <dgm:cxn modelId="{188BACF7-BF9D-4A19-8B6B-AC8E316A3085}" type="presOf" srcId="{CC94D75F-A892-4CFC-8F67-B5864A274AB9}" destId="{0734E661-B67B-4F2F-AE0B-53DDB1D57CF2}" srcOrd="0" destOrd="0" presId="urn:microsoft.com/office/officeart/2005/8/layout/list1"/>
    <dgm:cxn modelId="{2C5A27FD-8339-4B52-ADAD-403744D37F3F}" type="presOf" srcId="{CB59DE49-D46A-4142-839C-3C84F4D57A03}" destId="{CE65F73F-AABD-4BB6-867D-F806AD793BDA}" srcOrd="1" destOrd="0" presId="urn:microsoft.com/office/officeart/2005/8/layout/list1"/>
    <dgm:cxn modelId="{AD414048-1FCA-4CC3-A0DA-2B19AD8DB353}" type="presParOf" srcId="{946310CB-633F-4F38-866B-3FB95667F53E}" destId="{F8829A2D-E6FB-4DF9-9077-85FA55C58E46}" srcOrd="0" destOrd="0" presId="urn:microsoft.com/office/officeart/2005/8/layout/list1"/>
    <dgm:cxn modelId="{796170A6-EAC8-46FC-974A-4D361943C920}" type="presParOf" srcId="{F8829A2D-E6FB-4DF9-9077-85FA55C58E46}" destId="{8DB9FDAF-65B7-4919-9BA2-D086D8A83527}" srcOrd="0" destOrd="0" presId="urn:microsoft.com/office/officeart/2005/8/layout/list1"/>
    <dgm:cxn modelId="{9FF094E3-7342-4C31-BBC7-48CD8046A8B5}" type="presParOf" srcId="{F8829A2D-E6FB-4DF9-9077-85FA55C58E46}" destId="{65DCDD3D-DF22-487C-BB31-3261697AE865}" srcOrd="1" destOrd="0" presId="urn:microsoft.com/office/officeart/2005/8/layout/list1"/>
    <dgm:cxn modelId="{8D4972D7-C006-4CB4-8ED0-5F42A3DF6DD3}" type="presParOf" srcId="{946310CB-633F-4F38-866B-3FB95667F53E}" destId="{9BBDC038-14EF-4589-96FE-284EDDCC9B0F}" srcOrd="1" destOrd="0" presId="urn:microsoft.com/office/officeart/2005/8/layout/list1"/>
    <dgm:cxn modelId="{A218BF9E-E6CE-4CC9-9AB1-CCC04396EA21}" type="presParOf" srcId="{946310CB-633F-4F38-866B-3FB95667F53E}" destId="{0734E661-B67B-4F2F-AE0B-53DDB1D57CF2}" srcOrd="2" destOrd="0" presId="urn:microsoft.com/office/officeart/2005/8/layout/list1"/>
    <dgm:cxn modelId="{4EA3046C-46E9-4D39-BA51-184F59E03A10}" type="presParOf" srcId="{946310CB-633F-4F38-866B-3FB95667F53E}" destId="{D3F7699C-8EE5-4C1F-A32F-FEEFC3D695B1}" srcOrd="3" destOrd="0" presId="urn:microsoft.com/office/officeart/2005/8/layout/list1"/>
    <dgm:cxn modelId="{68E9A6F3-90EE-47C0-9A98-14295E0887B9}" type="presParOf" srcId="{946310CB-633F-4F38-866B-3FB95667F53E}" destId="{A1902595-4B0F-4253-B1C7-57626466E1BC}" srcOrd="4" destOrd="0" presId="urn:microsoft.com/office/officeart/2005/8/layout/list1"/>
    <dgm:cxn modelId="{28524DB5-6A25-40A3-A3BC-733EA0767C6A}" type="presParOf" srcId="{A1902595-4B0F-4253-B1C7-57626466E1BC}" destId="{5CF9356A-91EC-4F24-8664-9AF2EF39AF97}" srcOrd="0" destOrd="0" presId="urn:microsoft.com/office/officeart/2005/8/layout/list1"/>
    <dgm:cxn modelId="{4CAA4146-9861-478B-827E-B59C02138497}" type="presParOf" srcId="{A1902595-4B0F-4253-B1C7-57626466E1BC}" destId="{CE65F73F-AABD-4BB6-867D-F806AD793BDA}" srcOrd="1" destOrd="0" presId="urn:microsoft.com/office/officeart/2005/8/layout/list1"/>
    <dgm:cxn modelId="{C396F559-798A-470F-B8E9-9C4D196400D2}" type="presParOf" srcId="{946310CB-633F-4F38-866B-3FB95667F53E}" destId="{83AE059D-2D54-4239-BE4B-AA74538AEEF3}" srcOrd="5" destOrd="0" presId="urn:microsoft.com/office/officeart/2005/8/layout/list1"/>
    <dgm:cxn modelId="{F7C91B65-D827-4A37-B183-1E63101D9542}" type="presParOf" srcId="{946310CB-633F-4F38-866B-3FB95667F53E}" destId="{56B46066-08F4-4E5E-94A1-D9143FD6E45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B316F4-FD93-4C87-BA8E-9F03CA1742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3A5BFC6B-3FF2-49F1-9303-A726CC35ACE8}">
      <dgm:prSet phldrT="[Texto]"/>
      <dgm:spPr/>
      <dgm:t>
        <a:bodyPr/>
        <a:lstStyle/>
        <a:p>
          <a:r>
            <a:rPr lang="es-ES" b="1" dirty="0"/>
            <a:t>Automatización del análisis de opiniones</a:t>
          </a:r>
        </a:p>
      </dgm:t>
    </dgm:pt>
    <dgm:pt modelId="{FABB4851-991F-4DDA-8ED3-A55FC58EF983}" type="parTrans" cxnId="{AEEF0F2F-57BE-4A2E-8C79-68439F8FC452}">
      <dgm:prSet/>
      <dgm:spPr/>
      <dgm:t>
        <a:bodyPr/>
        <a:lstStyle/>
        <a:p>
          <a:endParaRPr lang="es-ES"/>
        </a:p>
      </dgm:t>
    </dgm:pt>
    <dgm:pt modelId="{04C62FB4-838E-4FBF-A490-30AF9B42F309}" type="sibTrans" cxnId="{AEEF0F2F-57BE-4A2E-8C79-68439F8FC452}">
      <dgm:prSet/>
      <dgm:spPr/>
      <dgm:t>
        <a:bodyPr/>
        <a:lstStyle/>
        <a:p>
          <a:endParaRPr lang="es-ES"/>
        </a:p>
      </dgm:t>
    </dgm:pt>
    <dgm:pt modelId="{AB0FC023-AAFD-4020-8F57-6A2729819F08}">
      <dgm:prSet phldrT="[Texto]"/>
      <dgm:spPr/>
      <dgm:t>
        <a:bodyPr/>
        <a:lstStyle/>
        <a:p>
          <a:r>
            <a:rPr lang="es-ES" dirty="0"/>
            <a:t>Modelo inteligencia artificial</a:t>
          </a:r>
        </a:p>
        <a:p>
          <a:r>
            <a:rPr lang="es-ES" dirty="0"/>
            <a:t>con procesamiento lenguaje natural (NLP)</a:t>
          </a:r>
        </a:p>
      </dgm:t>
    </dgm:pt>
    <dgm:pt modelId="{DBC526C1-25E6-4B54-8DD1-56ABA9A36B3D}" type="parTrans" cxnId="{5F9F2A2F-9448-4158-856D-D2DE75F220F6}">
      <dgm:prSet/>
      <dgm:spPr/>
      <dgm:t>
        <a:bodyPr/>
        <a:lstStyle/>
        <a:p>
          <a:endParaRPr lang="es-ES"/>
        </a:p>
      </dgm:t>
    </dgm:pt>
    <dgm:pt modelId="{AAEA17C3-CA14-4CA1-BD7F-9882CDA26260}" type="sibTrans" cxnId="{5F9F2A2F-9448-4158-856D-D2DE75F220F6}">
      <dgm:prSet/>
      <dgm:spPr/>
      <dgm:t>
        <a:bodyPr/>
        <a:lstStyle/>
        <a:p>
          <a:endParaRPr lang="es-ES"/>
        </a:p>
      </dgm:t>
    </dgm:pt>
    <dgm:pt modelId="{A8B97F16-441D-4D8D-99DC-8103CAC27FA4}">
      <dgm:prSet phldrT="[Texto]"/>
      <dgm:spPr/>
      <dgm:t>
        <a:bodyPr/>
        <a:lstStyle/>
        <a:p>
          <a:r>
            <a:rPr lang="es-ES" dirty="0"/>
            <a:t>Analiza automáticamente reseñas y clasifica según sentimiento</a:t>
          </a:r>
        </a:p>
      </dgm:t>
    </dgm:pt>
    <dgm:pt modelId="{C7C64CD8-33EE-4B13-93C9-FF26E1B5B0D0}" type="parTrans" cxnId="{8DCE17A1-9297-4481-B19F-385B0A691C41}">
      <dgm:prSet/>
      <dgm:spPr/>
      <dgm:t>
        <a:bodyPr/>
        <a:lstStyle/>
        <a:p>
          <a:endParaRPr lang="es-ES"/>
        </a:p>
      </dgm:t>
    </dgm:pt>
    <dgm:pt modelId="{59A09796-F530-448A-8D79-41F3CEDE9454}" type="sibTrans" cxnId="{8DCE17A1-9297-4481-B19F-385B0A691C41}">
      <dgm:prSet/>
      <dgm:spPr/>
      <dgm:t>
        <a:bodyPr/>
        <a:lstStyle/>
        <a:p>
          <a:endParaRPr lang="es-ES"/>
        </a:p>
      </dgm:t>
    </dgm:pt>
    <dgm:pt modelId="{A3DEDC94-86FA-485A-B6A3-91411233C901}">
      <dgm:prSet phldrT="[Texto]"/>
      <dgm:spPr/>
      <dgm:t>
        <a:bodyPr/>
        <a:lstStyle/>
        <a:p>
          <a:r>
            <a:rPr lang="es-ES" dirty="0"/>
            <a:t>Permite conocer opinión sin tener que revisar cada comentario</a:t>
          </a:r>
        </a:p>
      </dgm:t>
    </dgm:pt>
    <dgm:pt modelId="{54362D60-DB10-46AE-B0D4-3FE4D054EC0E}" type="parTrans" cxnId="{1E3BAF52-EA30-4170-809B-1F68573B51CD}">
      <dgm:prSet/>
      <dgm:spPr/>
      <dgm:t>
        <a:bodyPr/>
        <a:lstStyle/>
        <a:p>
          <a:endParaRPr lang="es-ES"/>
        </a:p>
      </dgm:t>
    </dgm:pt>
    <dgm:pt modelId="{ECAE4F1F-E032-4DC3-97C2-92601FC43F22}" type="sibTrans" cxnId="{1E3BAF52-EA30-4170-809B-1F68573B51CD}">
      <dgm:prSet/>
      <dgm:spPr/>
      <dgm:t>
        <a:bodyPr/>
        <a:lstStyle/>
        <a:p>
          <a:endParaRPr lang="es-ES"/>
        </a:p>
      </dgm:t>
    </dgm:pt>
    <dgm:pt modelId="{C5893EEA-DED9-4BAB-B13F-AE27906EB7F2}" type="pres">
      <dgm:prSet presAssocID="{9FB316F4-FD93-4C87-BA8E-9F03CA1742BC}" presName="vert0" presStyleCnt="0">
        <dgm:presLayoutVars>
          <dgm:dir/>
          <dgm:animOne val="branch"/>
          <dgm:animLvl val="lvl"/>
        </dgm:presLayoutVars>
      </dgm:prSet>
      <dgm:spPr/>
    </dgm:pt>
    <dgm:pt modelId="{0040D02E-787E-40F4-8929-D93B609AC475}" type="pres">
      <dgm:prSet presAssocID="{3A5BFC6B-3FF2-49F1-9303-A726CC35ACE8}" presName="thickLine" presStyleLbl="alignNode1" presStyleIdx="0" presStyleCnt="1"/>
      <dgm:spPr/>
    </dgm:pt>
    <dgm:pt modelId="{360066E6-5F5F-4DD2-8856-3FDA36268B79}" type="pres">
      <dgm:prSet presAssocID="{3A5BFC6B-3FF2-49F1-9303-A726CC35ACE8}" presName="horz1" presStyleCnt="0"/>
      <dgm:spPr/>
    </dgm:pt>
    <dgm:pt modelId="{82697A16-FADE-4C80-A4A8-84A6D9FCDFC0}" type="pres">
      <dgm:prSet presAssocID="{3A5BFC6B-3FF2-49F1-9303-A726CC35ACE8}" presName="tx1" presStyleLbl="revTx" presStyleIdx="0" presStyleCnt="4"/>
      <dgm:spPr/>
    </dgm:pt>
    <dgm:pt modelId="{9CA3B449-2E84-49D8-8168-A67950CA817F}" type="pres">
      <dgm:prSet presAssocID="{3A5BFC6B-3FF2-49F1-9303-A726CC35ACE8}" presName="vert1" presStyleCnt="0"/>
      <dgm:spPr/>
    </dgm:pt>
    <dgm:pt modelId="{5862DE27-9795-419A-94B9-4E7306C90E5A}" type="pres">
      <dgm:prSet presAssocID="{AB0FC023-AAFD-4020-8F57-6A2729819F08}" presName="vertSpace2a" presStyleCnt="0"/>
      <dgm:spPr/>
    </dgm:pt>
    <dgm:pt modelId="{71B67561-5089-4C69-957B-58286CF40175}" type="pres">
      <dgm:prSet presAssocID="{AB0FC023-AAFD-4020-8F57-6A2729819F08}" presName="horz2" presStyleCnt="0"/>
      <dgm:spPr/>
    </dgm:pt>
    <dgm:pt modelId="{B7E430FD-AB55-43E5-92A8-9763481DBE61}" type="pres">
      <dgm:prSet presAssocID="{AB0FC023-AAFD-4020-8F57-6A2729819F08}" presName="horzSpace2" presStyleCnt="0"/>
      <dgm:spPr/>
    </dgm:pt>
    <dgm:pt modelId="{EA92BF9C-648E-41D5-9E39-AD1AAA1684C4}" type="pres">
      <dgm:prSet presAssocID="{AB0FC023-AAFD-4020-8F57-6A2729819F08}" presName="tx2" presStyleLbl="revTx" presStyleIdx="1" presStyleCnt="4"/>
      <dgm:spPr/>
    </dgm:pt>
    <dgm:pt modelId="{CA144FF3-97DD-4207-BCF2-4A7C5E305F84}" type="pres">
      <dgm:prSet presAssocID="{AB0FC023-AAFD-4020-8F57-6A2729819F08}" presName="vert2" presStyleCnt="0"/>
      <dgm:spPr/>
    </dgm:pt>
    <dgm:pt modelId="{D9CD0008-81DF-43D5-9D80-C7AADD6C300A}" type="pres">
      <dgm:prSet presAssocID="{AB0FC023-AAFD-4020-8F57-6A2729819F08}" presName="thinLine2b" presStyleLbl="callout" presStyleIdx="0" presStyleCnt="3"/>
      <dgm:spPr/>
    </dgm:pt>
    <dgm:pt modelId="{A1C99581-2E2B-428E-94FA-ABFA4FDE064C}" type="pres">
      <dgm:prSet presAssocID="{AB0FC023-AAFD-4020-8F57-6A2729819F08}" presName="vertSpace2b" presStyleCnt="0"/>
      <dgm:spPr/>
    </dgm:pt>
    <dgm:pt modelId="{8846F54A-84A1-43B8-BC75-9FA503BEADFC}" type="pres">
      <dgm:prSet presAssocID="{A8B97F16-441D-4D8D-99DC-8103CAC27FA4}" presName="horz2" presStyleCnt="0"/>
      <dgm:spPr/>
    </dgm:pt>
    <dgm:pt modelId="{BCBB581E-2026-4A31-AD61-53F21AAC0D4B}" type="pres">
      <dgm:prSet presAssocID="{A8B97F16-441D-4D8D-99DC-8103CAC27FA4}" presName="horzSpace2" presStyleCnt="0"/>
      <dgm:spPr/>
    </dgm:pt>
    <dgm:pt modelId="{04E6BE0D-0F5E-45B6-BD16-1A55D6830CA5}" type="pres">
      <dgm:prSet presAssocID="{A8B97F16-441D-4D8D-99DC-8103CAC27FA4}" presName="tx2" presStyleLbl="revTx" presStyleIdx="2" presStyleCnt="4"/>
      <dgm:spPr/>
    </dgm:pt>
    <dgm:pt modelId="{2A3D807D-A8EE-4B24-9D9C-323AF3104E9F}" type="pres">
      <dgm:prSet presAssocID="{A8B97F16-441D-4D8D-99DC-8103CAC27FA4}" presName="vert2" presStyleCnt="0"/>
      <dgm:spPr/>
    </dgm:pt>
    <dgm:pt modelId="{9D965BC2-79E2-41A4-A38A-597AF45D1948}" type="pres">
      <dgm:prSet presAssocID="{A8B97F16-441D-4D8D-99DC-8103CAC27FA4}" presName="thinLine2b" presStyleLbl="callout" presStyleIdx="1" presStyleCnt="3"/>
      <dgm:spPr/>
    </dgm:pt>
    <dgm:pt modelId="{7E694D20-D4FE-44C1-BD59-9D5F288EF46D}" type="pres">
      <dgm:prSet presAssocID="{A8B97F16-441D-4D8D-99DC-8103CAC27FA4}" presName="vertSpace2b" presStyleCnt="0"/>
      <dgm:spPr/>
    </dgm:pt>
    <dgm:pt modelId="{9BE16946-0C9D-4FE1-841B-5BB4E197F038}" type="pres">
      <dgm:prSet presAssocID="{A3DEDC94-86FA-485A-B6A3-91411233C901}" presName="horz2" presStyleCnt="0"/>
      <dgm:spPr/>
    </dgm:pt>
    <dgm:pt modelId="{E46C5FB4-466F-4E31-93DB-673502E768CB}" type="pres">
      <dgm:prSet presAssocID="{A3DEDC94-86FA-485A-B6A3-91411233C901}" presName="horzSpace2" presStyleCnt="0"/>
      <dgm:spPr/>
    </dgm:pt>
    <dgm:pt modelId="{8D98A526-BCE8-4BB1-8A72-59FC40471DE7}" type="pres">
      <dgm:prSet presAssocID="{A3DEDC94-86FA-485A-B6A3-91411233C901}" presName="tx2" presStyleLbl="revTx" presStyleIdx="3" presStyleCnt="4"/>
      <dgm:spPr/>
    </dgm:pt>
    <dgm:pt modelId="{9F6EC391-3E5F-4849-99FF-0C5A2ACF880C}" type="pres">
      <dgm:prSet presAssocID="{A3DEDC94-86FA-485A-B6A3-91411233C901}" presName="vert2" presStyleCnt="0"/>
      <dgm:spPr/>
    </dgm:pt>
    <dgm:pt modelId="{930275A0-74CB-4B65-B91F-EE231F3521B4}" type="pres">
      <dgm:prSet presAssocID="{A3DEDC94-86FA-485A-B6A3-91411233C901}" presName="thinLine2b" presStyleLbl="callout" presStyleIdx="2" presStyleCnt="3"/>
      <dgm:spPr/>
    </dgm:pt>
    <dgm:pt modelId="{BF804FEA-E58F-443E-82B6-3267C366CE63}" type="pres">
      <dgm:prSet presAssocID="{A3DEDC94-86FA-485A-B6A3-91411233C901}" presName="vertSpace2b" presStyleCnt="0"/>
      <dgm:spPr/>
    </dgm:pt>
  </dgm:ptLst>
  <dgm:cxnLst>
    <dgm:cxn modelId="{AEEF0F2F-57BE-4A2E-8C79-68439F8FC452}" srcId="{9FB316F4-FD93-4C87-BA8E-9F03CA1742BC}" destId="{3A5BFC6B-3FF2-49F1-9303-A726CC35ACE8}" srcOrd="0" destOrd="0" parTransId="{FABB4851-991F-4DDA-8ED3-A55FC58EF983}" sibTransId="{04C62FB4-838E-4FBF-A490-30AF9B42F309}"/>
    <dgm:cxn modelId="{5F9F2A2F-9448-4158-856D-D2DE75F220F6}" srcId="{3A5BFC6B-3FF2-49F1-9303-A726CC35ACE8}" destId="{AB0FC023-AAFD-4020-8F57-6A2729819F08}" srcOrd="0" destOrd="0" parTransId="{DBC526C1-25E6-4B54-8DD1-56ABA9A36B3D}" sibTransId="{AAEA17C3-CA14-4CA1-BD7F-9882CDA26260}"/>
    <dgm:cxn modelId="{44BB4D4E-B542-41FD-8E91-974A35642390}" type="presOf" srcId="{AB0FC023-AAFD-4020-8F57-6A2729819F08}" destId="{EA92BF9C-648E-41D5-9E39-AD1AAA1684C4}" srcOrd="0" destOrd="0" presId="urn:microsoft.com/office/officeart/2008/layout/LinedList"/>
    <dgm:cxn modelId="{1E3BAF52-EA30-4170-809B-1F68573B51CD}" srcId="{3A5BFC6B-3FF2-49F1-9303-A726CC35ACE8}" destId="{A3DEDC94-86FA-485A-B6A3-91411233C901}" srcOrd="2" destOrd="0" parTransId="{54362D60-DB10-46AE-B0D4-3FE4D054EC0E}" sibTransId="{ECAE4F1F-E032-4DC3-97C2-92601FC43F22}"/>
    <dgm:cxn modelId="{88694081-E17B-402F-97B4-3C237B81E90E}" type="presOf" srcId="{A8B97F16-441D-4D8D-99DC-8103CAC27FA4}" destId="{04E6BE0D-0F5E-45B6-BD16-1A55D6830CA5}" srcOrd="0" destOrd="0" presId="urn:microsoft.com/office/officeart/2008/layout/LinedList"/>
    <dgm:cxn modelId="{9531D59B-1D4D-48CA-BC88-52C20634AC64}" type="presOf" srcId="{3A5BFC6B-3FF2-49F1-9303-A726CC35ACE8}" destId="{82697A16-FADE-4C80-A4A8-84A6D9FCDFC0}" srcOrd="0" destOrd="0" presId="urn:microsoft.com/office/officeart/2008/layout/LinedList"/>
    <dgm:cxn modelId="{8DCE17A1-9297-4481-B19F-385B0A691C41}" srcId="{3A5BFC6B-3FF2-49F1-9303-A726CC35ACE8}" destId="{A8B97F16-441D-4D8D-99DC-8103CAC27FA4}" srcOrd="1" destOrd="0" parTransId="{C7C64CD8-33EE-4B13-93C9-FF26E1B5B0D0}" sibTransId="{59A09796-F530-448A-8D79-41F3CEDE9454}"/>
    <dgm:cxn modelId="{92A1B2CE-6617-48FE-8805-532E121D9C7E}" type="presOf" srcId="{A3DEDC94-86FA-485A-B6A3-91411233C901}" destId="{8D98A526-BCE8-4BB1-8A72-59FC40471DE7}" srcOrd="0" destOrd="0" presId="urn:microsoft.com/office/officeart/2008/layout/LinedList"/>
    <dgm:cxn modelId="{4A6B6DEB-4816-4D3B-866D-7236318B200D}" type="presOf" srcId="{9FB316F4-FD93-4C87-BA8E-9F03CA1742BC}" destId="{C5893EEA-DED9-4BAB-B13F-AE27906EB7F2}" srcOrd="0" destOrd="0" presId="urn:microsoft.com/office/officeart/2008/layout/LinedList"/>
    <dgm:cxn modelId="{09A84577-F89D-42A6-ACC3-C4640FA7CDE0}" type="presParOf" srcId="{C5893EEA-DED9-4BAB-B13F-AE27906EB7F2}" destId="{0040D02E-787E-40F4-8929-D93B609AC475}" srcOrd="0" destOrd="0" presId="urn:microsoft.com/office/officeart/2008/layout/LinedList"/>
    <dgm:cxn modelId="{2174636D-7926-434B-A533-71CC69AD1F66}" type="presParOf" srcId="{C5893EEA-DED9-4BAB-B13F-AE27906EB7F2}" destId="{360066E6-5F5F-4DD2-8856-3FDA36268B79}" srcOrd="1" destOrd="0" presId="urn:microsoft.com/office/officeart/2008/layout/LinedList"/>
    <dgm:cxn modelId="{C5CE855F-6995-4177-B2C0-CC8C513CFE03}" type="presParOf" srcId="{360066E6-5F5F-4DD2-8856-3FDA36268B79}" destId="{82697A16-FADE-4C80-A4A8-84A6D9FCDFC0}" srcOrd="0" destOrd="0" presId="urn:microsoft.com/office/officeart/2008/layout/LinedList"/>
    <dgm:cxn modelId="{071D24E8-040B-47EE-9388-B2DEA6E77700}" type="presParOf" srcId="{360066E6-5F5F-4DD2-8856-3FDA36268B79}" destId="{9CA3B449-2E84-49D8-8168-A67950CA817F}" srcOrd="1" destOrd="0" presId="urn:microsoft.com/office/officeart/2008/layout/LinedList"/>
    <dgm:cxn modelId="{3C6C5B50-598C-40A1-ABB5-9384E8B2714C}" type="presParOf" srcId="{9CA3B449-2E84-49D8-8168-A67950CA817F}" destId="{5862DE27-9795-419A-94B9-4E7306C90E5A}" srcOrd="0" destOrd="0" presId="urn:microsoft.com/office/officeart/2008/layout/LinedList"/>
    <dgm:cxn modelId="{97BA38A6-0E03-4168-A640-62A351F0C4E0}" type="presParOf" srcId="{9CA3B449-2E84-49D8-8168-A67950CA817F}" destId="{71B67561-5089-4C69-957B-58286CF40175}" srcOrd="1" destOrd="0" presId="urn:microsoft.com/office/officeart/2008/layout/LinedList"/>
    <dgm:cxn modelId="{11D2BF59-9214-4BE0-B474-E8EBB46C9DD2}" type="presParOf" srcId="{71B67561-5089-4C69-957B-58286CF40175}" destId="{B7E430FD-AB55-43E5-92A8-9763481DBE61}" srcOrd="0" destOrd="0" presId="urn:microsoft.com/office/officeart/2008/layout/LinedList"/>
    <dgm:cxn modelId="{FFE0EF46-F0E2-432F-ABCB-A12A20A84F5D}" type="presParOf" srcId="{71B67561-5089-4C69-957B-58286CF40175}" destId="{EA92BF9C-648E-41D5-9E39-AD1AAA1684C4}" srcOrd="1" destOrd="0" presId="urn:microsoft.com/office/officeart/2008/layout/LinedList"/>
    <dgm:cxn modelId="{09B2B4FF-C9F6-4178-84A6-A4247B53E1DE}" type="presParOf" srcId="{71B67561-5089-4C69-957B-58286CF40175}" destId="{CA144FF3-97DD-4207-BCF2-4A7C5E305F84}" srcOrd="2" destOrd="0" presId="urn:microsoft.com/office/officeart/2008/layout/LinedList"/>
    <dgm:cxn modelId="{96DCE8E9-19AA-4AFB-B205-64183335C794}" type="presParOf" srcId="{9CA3B449-2E84-49D8-8168-A67950CA817F}" destId="{D9CD0008-81DF-43D5-9D80-C7AADD6C300A}" srcOrd="2" destOrd="0" presId="urn:microsoft.com/office/officeart/2008/layout/LinedList"/>
    <dgm:cxn modelId="{241A19AB-270C-425D-89A9-47018FE4E1CE}" type="presParOf" srcId="{9CA3B449-2E84-49D8-8168-A67950CA817F}" destId="{A1C99581-2E2B-428E-94FA-ABFA4FDE064C}" srcOrd="3" destOrd="0" presId="urn:microsoft.com/office/officeart/2008/layout/LinedList"/>
    <dgm:cxn modelId="{5D5B00BE-7E11-4A65-869F-2A72AB323AC1}" type="presParOf" srcId="{9CA3B449-2E84-49D8-8168-A67950CA817F}" destId="{8846F54A-84A1-43B8-BC75-9FA503BEADFC}" srcOrd="4" destOrd="0" presId="urn:microsoft.com/office/officeart/2008/layout/LinedList"/>
    <dgm:cxn modelId="{D47685A6-FE60-431C-A92B-570F962AF1DA}" type="presParOf" srcId="{8846F54A-84A1-43B8-BC75-9FA503BEADFC}" destId="{BCBB581E-2026-4A31-AD61-53F21AAC0D4B}" srcOrd="0" destOrd="0" presId="urn:microsoft.com/office/officeart/2008/layout/LinedList"/>
    <dgm:cxn modelId="{BC71FA0B-D792-4086-B854-2D8196E0A3B6}" type="presParOf" srcId="{8846F54A-84A1-43B8-BC75-9FA503BEADFC}" destId="{04E6BE0D-0F5E-45B6-BD16-1A55D6830CA5}" srcOrd="1" destOrd="0" presId="urn:microsoft.com/office/officeart/2008/layout/LinedList"/>
    <dgm:cxn modelId="{B89787FA-F35B-48FF-AE27-5153BEF7D135}" type="presParOf" srcId="{8846F54A-84A1-43B8-BC75-9FA503BEADFC}" destId="{2A3D807D-A8EE-4B24-9D9C-323AF3104E9F}" srcOrd="2" destOrd="0" presId="urn:microsoft.com/office/officeart/2008/layout/LinedList"/>
    <dgm:cxn modelId="{CD9B37DB-BA31-48E6-B576-80570687159F}" type="presParOf" srcId="{9CA3B449-2E84-49D8-8168-A67950CA817F}" destId="{9D965BC2-79E2-41A4-A38A-597AF45D1948}" srcOrd="5" destOrd="0" presId="urn:microsoft.com/office/officeart/2008/layout/LinedList"/>
    <dgm:cxn modelId="{F3B08CEB-0309-48CD-9279-A642CEDF0A4F}" type="presParOf" srcId="{9CA3B449-2E84-49D8-8168-A67950CA817F}" destId="{7E694D20-D4FE-44C1-BD59-9D5F288EF46D}" srcOrd="6" destOrd="0" presId="urn:microsoft.com/office/officeart/2008/layout/LinedList"/>
    <dgm:cxn modelId="{9FEE41E7-211E-42D7-943B-472EDF0AD451}" type="presParOf" srcId="{9CA3B449-2E84-49D8-8168-A67950CA817F}" destId="{9BE16946-0C9D-4FE1-841B-5BB4E197F038}" srcOrd="7" destOrd="0" presId="urn:microsoft.com/office/officeart/2008/layout/LinedList"/>
    <dgm:cxn modelId="{E3355381-2DF3-47D8-90CF-5F0861A0D693}" type="presParOf" srcId="{9BE16946-0C9D-4FE1-841B-5BB4E197F038}" destId="{E46C5FB4-466F-4E31-93DB-673502E768CB}" srcOrd="0" destOrd="0" presId="urn:microsoft.com/office/officeart/2008/layout/LinedList"/>
    <dgm:cxn modelId="{02316943-2853-4163-AC30-AE3EDF0FB24F}" type="presParOf" srcId="{9BE16946-0C9D-4FE1-841B-5BB4E197F038}" destId="{8D98A526-BCE8-4BB1-8A72-59FC40471DE7}" srcOrd="1" destOrd="0" presId="urn:microsoft.com/office/officeart/2008/layout/LinedList"/>
    <dgm:cxn modelId="{319A1F59-627C-4E4F-904F-E0E867438823}" type="presParOf" srcId="{9BE16946-0C9D-4FE1-841B-5BB4E197F038}" destId="{9F6EC391-3E5F-4849-99FF-0C5A2ACF880C}" srcOrd="2" destOrd="0" presId="urn:microsoft.com/office/officeart/2008/layout/LinedList"/>
    <dgm:cxn modelId="{DAE5991B-AF27-44DC-AE76-C74521D5D785}" type="presParOf" srcId="{9CA3B449-2E84-49D8-8168-A67950CA817F}" destId="{930275A0-74CB-4B65-B91F-EE231F3521B4}" srcOrd="8" destOrd="0" presId="urn:microsoft.com/office/officeart/2008/layout/LinedList"/>
    <dgm:cxn modelId="{32B9CA62-D956-47EE-8170-427A62244A33}" type="presParOf" srcId="{9CA3B449-2E84-49D8-8168-A67950CA817F}" destId="{BF804FEA-E58F-443E-82B6-3267C366CE63}"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1180E7-3C49-43FC-8A8C-37CA01C8F455}" type="doc">
      <dgm:prSet loTypeId="urn:microsoft.com/office/officeart/2005/8/layout/process1" loCatId="process" qsTypeId="urn:microsoft.com/office/officeart/2005/8/quickstyle/simple1" qsCatId="simple" csTypeId="urn:microsoft.com/office/officeart/2005/8/colors/colorful1" csCatId="colorful" phldr="1"/>
      <dgm:spPr/>
    </dgm:pt>
    <dgm:pt modelId="{18CF67D8-C806-444B-87DA-AFB5221D43E9}">
      <dgm:prSet phldrT="[Texto]"/>
      <dgm:spPr/>
      <dgm:t>
        <a:bodyPr/>
        <a:lstStyle/>
        <a:p>
          <a:r>
            <a:rPr lang="es-ES" dirty="0"/>
            <a:t>Recolección reseñas</a:t>
          </a:r>
        </a:p>
      </dgm:t>
    </dgm:pt>
    <dgm:pt modelId="{43C193DC-8295-4D84-8575-B6C514B46282}" type="parTrans" cxnId="{4ECB3D49-E286-4C3E-BD60-2B6AC2B41BDF}">
      <dgm:prSet/>
      <dgm:spPr/>
      <dgm:t>
        <a:bodyPr/>
        <a:lstStyle/>
        <a:p>
          <a:endParaRPr lang="es-ES"/>
        </a:p>
      </dgm:t>
    </dgm:pt>
    <dgm:pt modelId="{375E3188-D768-45BC-BF6F-523A54785F6D}" type="sibTrans" cxnId="{4ECB3D49-E286-4C3E-BD60-2B6AC2B41BDF}">
      <dgm:prSet/>
      <dgm:spPr/>
      <dgm:t>
        <a:bodyPr/>
        <a:lstStyle/>
        <a:p>
          <a:endParaRPr lang="es-ES"/>
        </a:p>
      </dgm:t>
    </dgm:pt>
    <dgm:pt modelId="{62B24F84-C1C4-4E2F-BB19-B850AB99B484}">
      <dgm:prSet phldrT="[Texto]"/>
      <dgm:spPr/>
      <dgm:t>
        <a:bodyPr/>
        <a:lstStyle/>
        <a:p>
          <a:r>
            <a:rPr lang="es-ES" dirty="0"/>
            <a:t>Preprocesamiento datos</a:t>
          </a:r>
        </a:p>
      </dgm:t>
    </dgm:pt>
    <dgm:pt modelId="{27E7A3F4-6B3E-4F65-ABF6-DEFB2FB7EFF7}" type="parTrans" cxnId="{383DE355-3485-4E6A-A3D6-C972A67A50F3}">
      <dgm:prSet/>
      <dgm:spPr/>
      <dgm:t>
        <a:bodyPr/>
        <a:lstStyle/>
        <a:p>
          <a:endParaRPr lang="es-ES"/>
        </a:p>
      </dgm:t>
    </dgm:pt>
    <dgm:pt modelId="{0B9FAC3C-A2A1-49E1-933A-D88C29CF0197}" type="sibTrans" cxnId="{383DE355-3485-4E6A-A3D6-C972A67A50F3}">
      <dgm:prSet/>
      <dgm:spPr/>
      <dgm:t>
        <a:bodyPr/>
        <a:lstStyle/>
        <a:p>
          <a:endParaRPr lang="es-ES"/>
        </a:p>
      </dgm:t>
    </dgm:pt>
    <dgm:pt modelId="{7F723817-133B-4FBE-B3CF-DB9B7B13D28E}">
      <dgm:prSet phldrT="[Texto]"/>
      <dgm:spPr/>
      <dgm:t>
        <a:bodyPr/>
        <a:lstStyle/>
        <a:p>
          <a:r>
            <a:rPr lang="es-ES" dirty="0"/>
            <a:t>Análisis sentimientos</a:t>
          </a:r>
        </a:p>
      </dgm:t>
    </dgm:pt>
    <dgm:pt modelId="{83A56710-9F91-44C0-99A1-C907147E9A13}" type="parTrans" cxnId="{619FB11C-741E-41F6-BDD6-82761824693B}">
      <dgm:prSet/>
      <dgm:spPr/>
      <dgm:t>
        <a:bodyPr/>
        <a:lstStyle/>
        <a:p>
          <a:endParaRPr lang="es-ES"/>
        </a:p>
      </dgm:t>
    </dgm:pt>
    <dgm:pt modelId="{AE88B34C-03D8-4278-9156-A40CC1B4BAF1}" type="sibTrans" cxnId="{619FB11C-741E-41F6-BDD6-82761824693B}">
      <dgm:prSet/>
      <dgm:spPr/>
      <dgm:t>
        <a:bodyPr/>
        <a:lstStyle/>
        <a:p>
          <a:endParaRPr lang="es-ES"/>
        </a:p>
      </dgm:t>
    </dgm:pt>
    <dgm:pt modelId="{6DD143AB-5142-4B9A-B9E2-DB3C3753A106}">
      <dgm:prSet/>
      <dgm:spPr/>
      <dgm:t>
        <a:bodyPr/>
        <a:lstStyle/>
        <a:p>
          <a:r>
            <a:rPr lang="es-ES" dirty="0"/>
            <a:t>Resultados</a:t>
          </a:r>
        </a:p>
      </dgm:t>
    </dgm:pt>
    <dgm:pt modelId="{713438E4-3AA4-46A9-9930-602A580500F7}" type="parTrans" cxnId="{3C93E7DC-EB3D-4C41-BF4F-038208AFF329}">
      <dgm:prSet/>
      <dgm:spPr/>
      <dgm:t>
        <a:bodyPr/>
        <a:lstStyle/>
        <a:p>
          <a:endParaRPr lang="es-ES"/>
        </a:p>
      </dgm:t>
    </dgm:pt>
    <dgm:pt modelId="{B27B2059-3929-4891-B352-59E7ECEB18FE}" type="sibTrans" cxnId="{3C93E7DC-EB3D-4C41-BF4F-038208AFF329}">
      <dgm:prSet/>
      <dgm:spPr/>
      <dgm:t>
        <a:bodyPr/>
        <a:lstStyle/>
        <a:p>
          <a:endParaRPr lang="es-ES"/>
        </a:p>
      </dgm:t>
    </dgm:pt>
    <dgm:pt modelId="{ACAF9032-686A-4BD1-93C7-AF90BA0DB3E0}" type="pres">
      <dgm:prSet presAssocID="{B21180E7-3C49-43FC-8A8C-37CA01C8F455}" presName="Name0" presStyleCnt="0">
        <dgm:presLayoutVars>
          <dgm:dir/>
          <dgm:resizeHandles val="exact"/>
        </dgm:presLayoutVars>
      </dgm:prSet>
      <dgm:spPr/>
    </dgm:pt>
    <dgm:pt modelId="{4373EEB4-BC6F-4F02-B4DA-7913B462290D}" type="pres">
      <dgm:prSet presAssocID="{18CF67D8-C806-444B-87DA-AFB5221D43E9}" presName="node" presStyleLbl="node1" presStyleIdx="0" presStyleCnt="4">
        <dgm:presLayoutVars>
          <dgm:bulletEnabled val="1"/>
        </dgm:presLayoutVars>
      </dgm:prSet>
      <dgm:spPr/>
    </dgm:pt>
    <dgm:pt modelId="{1E810057-A7FF-474B-803C-C1C6F27D30DC}" type="pres">
      <dgm:prSet presAssocID="{375E3188-D768-45BC-BF6F-523A54785F6D}" presName="sibTrans" presStyleLbl="sibTrans2D1" presStyleIdx="0" presStyleCnt="3"/>
      <dgm:spPr/>
    </dgm:pt>
    <dgm:pt modelId="{3F171851-3F6F-4EFB-A424-D846003AE11A}" type="pres">
      <dgm:prSet presAssocID="{375E3188-D768-45BC-BF6F-523A54785F6D}" presName="connectorText" presStyleLbl="sibTrans2D1" presStyleIdx="0" presStyleCnt="3"/>
      <dgm:spPr/>
    </dgm:pt>
    <dgm:pt modelId="{5FDEE075-77A9-4141-B3FB-6DF8295457FE}" type="pres">
      <dgm:prSet presAssocID="{62B24F84-C1C4-4E2F-BB19-B850AB99B484}" presName="node" presStyleLbl="node1" presStyleIdx="1" presStyleCnt="4">
        <dgm:presLayoutVars>
          <dgm:bulletEnabled val="1"/>
        </dgm:presLayoutVars>
      </dgm:prSet>
      <dgm:spPr/>
    </dgm:pt>
    <dgm:pt modelId="{AA2482FC-B8E0-4E09-BB8D-0BA3F71BB912}" type="pres">
      <dgm:prSet presAssocID="{0B9FAC3C-A2A1-49E1-933A-D88C29CF0197}" presName="sibTrans" presStyleLbl="sibTrans2D1" presStyleIdx="1" presStyleCnt="3"/>
      <dgm:spPr/>
    </dgm:pt>
    <dgm:pt modelId="{3BD5663F-DC03-41E4-A7B2-2F350A96769E}" type="pres">
      <dgm:prSet presAssocID="{0B9FAC3C-A2A1-49E1-933A-D88C29CF0197}" presName="connectorText" presStyleLbl="sibTrans2D1" presStyleIdx="1" presStyleCnt="3"/>
      <dgm:spPr/>
    </dgm:pt>
    <dgm:pt modelId="{BC64C257-E59B-46A9-98D4-17A3180EFDF4}" type="pres">
      <dgm:prSet presAssocID="{7F723817-133B-4FBE-B3CF-DB9B7B13D28E}" presName="node" presStyleLbl="node1" presStyleIdx="2" presStyleCnt="4">
        <dgm:presLayoutVars>
          <dgm:bulletEnabled val="1"/>
        </dgm:presLayoutVars>
      </dgm:prSet>
      <dgm:spPr/>
    </dgm:pt>
    <dgm:pt modelId="{B6D517CD-04F6-41FB-A5A3-059A2ACC8B0E}" type="pres">
      <dgm:prSet presAssocID="{AE88B34C-03D8-4278-9156-A40CC1B4BAF1}" presName="sibTrans" presStyleLbl="sibTrans2D1" presStyleIdx="2" presStyleCnt="3"/>
      <dgm:spPr/>
    </dgm:pt>
    <dgm:pt modelId="{49FE1EF8-5222-41EC-8532-6ABAB4DAD201}" type="pres">
      <dgm:prSet presAssocID="{AE88B34C-03D8-4278-9156-A40CC1B4BAF1}" presName="connectorText" presStyleLbl="sibTrans2D1" presStyleIdx="2" presStyleCnt="3"/>
      <dgm:spPr/>
    </dgm:pt>
    <dgm:pt modelId="{65F01DF4-FF03-4BA0-B3C6-DDF13E207BF6}" type="pres">
      <dgm:prSet presAssocID="{6DD143AB-5142-4B9A-B9E2-DB3C3753A106}" presName="node" presStyleLbl="node1" presStyleIdx="3" presStyleCnt="4">
        <dgm:presLayoutVars>
          <dgm:bulletEnabled val="1"/>
        </dgm:presLayoutVars>
      </dgm:prSet>
      <dgm:spPr/>
    </dgm:pt>
  </dgm:ptLst>
  <dgm:cxnLst>
    <dgm:cxn modelId="{4085131B-F7B7-40CD-8ACD-9C4A81F9D96C}" type="presOf" srcId="{AE88B34C-03D8-4278-9156-A40CC1B4BAF1}" destId="{49FE1EF8-5222-41EC-8532-6ABAB4DAD201}" srcOrd="1" destOrd="0" presId="urn:microsoft.com/office/officeart/2005/8/layout/process1"/>
    <dgm:cxn modelId="{619FB11C-741E-41F6-BDD6-82761824693B}" srcId="{B21180E7-3C49-43FC-8A8C-37CA01C8F455}" destId="{7F723817-133B-4FBE-B3CF-DB9B7B13D28E}" srcOrd="2" destOrd="0" parTransId="{83A56710-9F91-44C0-99A1-C907147E9A13}" sibTransId="{AE88B34C-03D8-4278-9156-A40CC1B4BAF1}"/>
    <dgm:cxn modelId="{C762D92F-849A-42DE-9498-291DCF1994B1}" type="presOf" srcId="{0B9FAC3C-A2A1-49E1-933A-D88C29CF0197}" destId="{3BD5663F-DC03-41E4-A7B2-2F350A96769E}" srcOrd="1" destOrd="0" presId="urn:microsoft.com/office/officeart/2005/8/layout/process1"/>
    <dgm:cxn modelId="{AD647D36-097E-4AA9-AB3F-7E3CCB5D08D1}" type="presOf" srcId="{B21180E7-3C49-43FC-8A8C-37CA01C8F455}" destId="{ACAF9032-686A-4BD1-93C7-AF90BA0DB3E0}" srcOrd="0" destOrd="0" presId="urn:microsoft.com/office/officeart/2005/8/layout/process1"/>
    <dgm:cxn modelId="{1EA9F366-12B0-471B-9065-17F3843B928C}" type="presOf" srcId="{375E3188-D768-45BC-BF6F-523A54785F6D}" destId="{1E810057-A7FF-474B-803C-C1C6F27D30DC}" srcOrd="0" destOrd="0" presId="urn:microsoft.com/office/officeart/2005/8/layout/process1"/>
    <dgm:cxn modelId="{A9303B68-FBCC-4726-8476-AF9377302CF7}" type="presOf" srcId="{6DD143AB-5142-4B9A-B9E2-DB3C3753A106}" destId="{65F01DF4-FF03-4BA0-B3C6-DDF13E207BF6}" srcOrd="0" destOrd="0" presId="urn:microsoft.com/office/officeart/2005/8/layout/process1"/>
    <dgm:cxn modelId="{75417748-1BEA-4388-99BC-AA392B54D2FE}" type="presOf" srcId="{0B9FAC3C-A2A1-49E1-933A-D88C29CF0197}" destId="{AA2482FC-B8E0-4E09-BB8D-0BA3F71BB912}" srcOrd="0" destOrd="0" presId="urn:microsoft.com/office/officeart/2005/8/layout/process1"/>
    <dgm:cxn modelId="{4ECB3D49-E286-4C3E-BD60-2B6AC2B41BDF}" srcId="{B21180E7-3C49-43FC-8A8C-37CA01C8F455}" destId="{18CF67D8-C806-444B-87DA-AFB5221D43E9}" srcOrd="0" destOrd="0" parTransId="{43C193DC-8295-4D84-8575-B6C514B46282}" sibTransId="{375E3188-D768-45BC-BF6F-523A54785F6D}"/>
    <dgm:cxn modelId="{383DE355-3485-4E6A-A3D6-C972A67A50F3}" srcId="{B21180E7-3C49-43FC-8A8C-37CA01C8F455}" destId="{62B24F84-C1C4-4E2F-BB19-B850AB99B484}" srcOrd="1" destOrd="0" parTransId="{27E7A3F4-6B3E-4F65-ABF6-DEFB2FB7EFF7}" sibTransId="{0B9FAC3C-A2A1-49E1-933A-D88C29CF0197}"/>
    <dgm:cxn modelId="{05A86B78-18AB-4DE8-83C8-7ACD9A9907F4}" type="presOf" srcId="{62B24F84-C1C4-4E2F-BB19-B850AB99B484}" destId="{5FDEE075-77A9-4141-B3FB-6DF8295457FE}" srcOrd="0" destOrd="0" presId="urn:microsoft.com/office/officeart/2005/8/layout/process1"/>
    <dgm:cxn modelId="{625AAD9E-6374-4F2F-A490-7E02E5367D3A}" type="presOf" srcId="{AE88B34C-03D8-4278-9156-A40CC1B4BAF1}" destId="{B6D517CD-04F6-41FB-A5A3-059A2ACC8B0E}" srcOrd="0" destOrd="0" presId="urn:microsoft.com/office/officeart/2005/8/layout/process1"/>
    <dgm:cxn modelId="{2129C8DB-7EDA-4349-A11D-92FE460F900C}" type="presOf" srcId="{7F723817-133B-4FBE-B3CF-DB9B7B13D28E}" destId="{BC64C257-E59B-46A9-98D4-17A3180EFDF4}" srcOrd="0" destOrd="0" presId="urn:microsoft.com/office/officeart/2005/8/layout/process1"/>
    <dgm:cxn modelId="{3C93E7DC-EB3D-4C41-BF4F-038208AFF329}" srcId="{B21180E7-3C49-43FC-8A8C-37CA01C8F455}" destId="{6DD143AB-5142-4B9A-B9E2-DB3C3753A106}" srcOrd="3" destOrd="0" parTransId="{713438E4-3AA4-46A9-9930-602A580500F7}" sibTransId="{B27B2059-3929-4891-B352-59E7ECEB18FE}"/>
    <dgm:cxn modelId="{B64786E5-9467-4825-A153-ABCA982DA5FC}" type="presOf" srcId="{375E3188-D768-45BC-BF6F-523A54785F6D}" destId="{3F171851-3F6F-4EFB-A424-D846003AE11A}" srcOrd="1" destOrd="0" presId="urn:microsoft.com/office/officeart/2005/8/layout/process1"/>
    <dgm:cxn modelId="{6F06BDFA-3DC6-4F6A-829D-FC8CECDC1C57}" type="presOf" srcId="{18CF67D8-C806-444B-87DA-AFB5221D43E9}" destId="{4373EEB4-BC6F-4F02-B4DA-7913B462290D}" srcOrd="0" destOrd="0" presId="urn:microsoft.com/office/officeart/2005/8/layout/process1"/>
    <dgm:cxn modelId="{80F5E516-1871-4C31-B5D7-650C8811170E}" type="presParOf" srcId="{ACAF9032-686A-4BD1-93C7-AF90BA0DB3E0}" destId="{4373EEB4-BC6F-4F02-B4DA-7913B462290D}" srcOrd="0" destOrd="0" presId="urn:microsoft.com/office/officeart/2005/8/layout/process1"/>
    <dgm:cxn modelId="{F02EAC2F-415A-4CDC-A51E-881CD8053698}" type="presParOf" srcId="{ACAF9032-686A-4BD1-93C7-AF90BA0DB3E0}" destId="{1E810057-A7FF-474B-803C-C1C6F27D30DC}" srcOrd="1" destOrd="0" presId="urn:microsoft.com/office/officeart/2005/8/layout/process1"/>
    <dgm:cxn modelId="{15A79B3F-92E2-4AE3-97A9-31C9531AD540}" type="presParOf" srcId="{1E810057-A7FF-474B-803C-C1C6F27D30DC}" destId="{3F171851-3F6F-4EFB-A424-D846003AE11A}" srcOrd="0" destOrd="0" presId="urn:microsoft.com/office/officeart/2005/8/layout/process1"/>
    <dgm:cxn modelId="{73BC0766-CB7A-4074-82E8-53D1547DDC38}" type="presParOf" srcId="{ACAF9032-686A-4BD1-93C7-AF90BA0DB3E0}" destId="{5FDEE075-77A9-4141-B3FB-6DF8295457FE}" srcOrd="2" destOrd="0" presId="urn:microsoft.com/office/officeart/2005/8/layout/process1"/>
    <dgm:cxn modelId="{E586D90C-BD52-4D44-AE40-5FDA442D5021}" type="presParOf" srcId="{ACAF9032-686A-4BD1-93C7-AF90BA0DB3E0}" destId="{AA2482FC-B8E0-4E09-BB8D-0BA3F71BB912}" srcOrd="3" destOrd="0" presId="urn:microsoft.com/office/officeart/2005/8/layout/process1"/>
    <dgm:cxn modelId="{444647C9-42CB-4EF1-A885-D2217E060106}" type="presParOf" srcId="{AA2482FC-B8E0-4E09-BB8D-0BA3F71BB912}" destId="{3BD5663F-DC03-41E4-A7B2-2F350A96769E}" srcOrd="0" destOrd="0" presId="urn:microsoft.com/office/officeart/2005/8/layout/process1"/>
    <dgm:cxn modelId="{C48934B4-DD6F-4658-8C18-883DAA6A068C}" type="presParOf" srcId="{ACAF9032-686A-4BD1-93C7-AF90BA0DB3E0}" destId="{BC64C257-E59B-46A9-98D4-17A3180EFDF4}" srcOrd="4" destOrd="0" presId="urn:microsoft.com/office/officeart/2005/8/layout/process1"/>
    <dgm:cxn modelId="{01AD248F-D18B-478E-B532-D22B4CD8697C}" type="presParOf" srcId="{ACAF9032-686A-4BD1-93C7-AF90BA0DB3E0}" destId="{B6D517CD-04F6-41FB-A5A3-059A2ACC8B0E}" srcOrd="5" destOrd="0" presId="urn:microsoft.com/office/officeart/2005/8/layout/process1"/>
    <dgm:cxn modelId="{74DA9508-7429-43B1-8979-2AEAF9A079B3}" type="presParOf" srcId="{B6D517CD-04F6-41FB-A5A3-059A2ACC8B0E}" destId="{49FE1EF8-5222-41EC-8532-6ABAB4DAD201}" srcOrd="0" destOrd="0" presId="urn:microsoft.com/office/officeart/2005/8/layout/process1"/>
    <dgm:cxn modelId="{EE35DDB9-B98A-406F-8CE6-3A677782518C}" type="presParOf" srcId="{ACAF9032-686A-4BD1-93C7-AF90BA0DB3E0}" destId="{65F01DF4-FF03-4BA0-B3C6-DDF13E207BF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653BAD-A657-4DC2-B92E-62B96AEF1417}"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es-ES"/>
        </a:p>
      </dgm:t>
    </dgm:pt>
    <dgm:pt modelId="{52371087-38D7-41A8-9F1B-A663AEFD5E70}">
      <dgm:prSet phldrT="[Texto]"/>
      <dgm:spPr/>
      <dgm:t>
        <a:bodyPr/>
        <a:lstStyle/>
        <a:p>
          <a:r>
            <a:rPr lang="es-MX" i="0" dirty="0">
              <a:effectLst/>
              <a:latin typeface="+mj-lt"/>
            </a:rPr>
            <a:t>Modelo funciona para detectar diferencias en sentimientos, pero requiere ajustes</a:t>
          </a:r>
          <a:endParaRPr lang="es-ES" dirty="0"/>
        </a:p>
      </dgm:t>
    </dgm:pt>
    <dgm:pt modelId="{CAD489FB-2D87-4611-B53B-E9E4F3DB21F3}" type="parTrans" cxnId="{8155FF8E-7726-483E-AEA0-8E1B95435BDA}">
      <dgm:prSet/>
      <dgm:spPr/>
      <dgm:t>
        <a:bodyPr/>
        <a:lstStyle/>
        <a:p>
          <a:endParaRPr lang="es-ES"/>
        </a:p>
      </dgm:t>
    </dgm:pt>
    <dgm:pt modelId="{E0122A78-5533-485A-94B2-471A57B49CF8}" type="sibTrans" cxnId="{8155FF8E-7726-483E-AEA0-8E1B95435BDA}">
      <dgm:prSet/>
      <dgm:spPr/>
      <dgm:t>
        <a:bodyPr/>
        <a:lstStyle/>
        <a:p>
          <a:endParaRPr lang="es-ES"/>
        </a:p>
      </dgm:t>
    </dgm:pt>
    <dgm:pt modelId="{B34ADB0C-8E16-47D3-A18F-0B1F80C9E8C6}">
      <dgm:prSet phldrT="[Texto]"/>
      <dgm:spPr/>
      <dgm:t>
        <a:bodyPr/>
        <a:lstStyle/>
        <a:p>
          <a:r>
            <a:rPr lang="es-MX" dirty="0">
              <a:latin typeface="+mj-lt"/>
            </a:rPr>
            <a:t>La optimización de parámetros trae consigo mejoras en modelo</a:t>
          </a:r>
          <a:endParaRPr lang="es-ES" dirty="0"/>
        </a:p>
      </dgm:t>
    </dgm:pt>
    <dgm:pt modelId="{0DE47038-CFCA-4627-9262-4B32E86F0EB3}" type="parTrans" cxnId="{2DF0BA81-5B0D-4244-9857-BB7FCECCBF20}">
      <dgm:prSet/>
      <dgm:spPr/>
      <dgm:t>
        <a:bodyPr/>
        <a:lstStyle/>
        <a:p>
          <a:endParaRPr lang="es-ES"/>
        </a:p>
      </dgm:t>
    </dgm:pt>
    <dgm:pt modelId="{005361E3-3416-4CBA-A8A8-CF9804018879}" type="sibTrans" cxnId="{2DF0BA81-5B0D-4244-9857-BB7FCECCBF20}">
      <dgm:prSet/>
      <dgm:spPr/>
      <dgm:t>
        <a:bodyPr/>
        <a:lstStyle/>
        <a:p>
          <a:endParaRPr lang="es-ES"/>
        </a:p>
      </dgm:t>
    </dgm:pt>
    <dgm:pt modelId="{B181F36E-0A6B-4942-AC74-96774DFAC047}">
      <dgm:prSet phldrT="[Texto]"/>
      <dgm:spPr/>
      <dgm:t>
        <a:bodyPr/>
        <a:lstStyle/>
        <a:p>
          <a:r>
            <a:rPr lang="es-MX" i="0" dirty="0">
              <a:effectLst/>
              <a:latin typeface="+mj-lt"/>
            </a:rPr>
            <a:t>Se sugiere revisar frases catalogadas erróneamente para identificar por qué se tomaron decisiones erróneas.</a:t>
          </a:r>
          <a:endParaRPr lang="es-ES" dirty="0"/>
        </a:p>
      </dgm:t>
    </dgm:pt>
    <dgm:pt modelId="{71D71612-03F0-4CE6-8155-882850E37A54}" type="parTrans" cxnId="{D16F74A9-9B5E-409A-BBB4-A4DDD0D9C3AC}">
      <dgm:prSet/>
      <dgm:spPr/>
      <dgm:t>
        <a:bodyPr/>
        <a:lstStyle/>
        <a:p>
          <a:endParaRPr lang="es-ES"/>
        </a:p>
      </dgm:t>
    </dgm:pt>
    <dgm:pt modelId="{57EED04C-0A21-468F-8E3F-452F2EE09553}" type="sibTrans" cxnId="{D16F74A9-9B5E-409A-BBB4-A4DDD0D9C3AC}">
      <dgm:prSet/>
      <dgm:spPr/>
      <dgm:t>
        <a:bodyPr/>
        <a:lstStyle/>
        <a:p>
          <a:endParaRPr lang="es-ES"/>
        </a:p>
      </dgm:t>
    </dgm:pt>
    <dgm:pt modelId="{4CE7267D-5E25-4592-B0B9-171AA524E4C0}">
      <dgm:prSet phldrT="[Texto]"/>
      <dgm:spPr/>
      <dgm:t>
        <a:bodyPr/>
        <a:lstStyle/>
        <a:p>
          <a:r>
            <a:rPr lang="es-MX" dirty="0">
              <a:latin typeface="+mj-lt"/>
            </a:rPr>
            <a:t>Incluir mayor cantidad de ejemplos para lograr mayor entrenamiento</a:t>
          </a:r>
          <a:endParaRPr lang="es-ES" dirty="0"/>
        </a:p>
      </dgm:t>
    </dgm:pt>
    <dgm:pt modelId="{CDD45F7A-3DA3-4C46-8FFF-E4DB26A7444B}" type="parTrans" cxnId="{6939641D-4A21-4CD8-8312-DA5FFE8A03E6}">
      <dgm:prSet/>
      <dgm:spPr/>
      <dgm:t>
        <a:bodyPr/>
        <a:lstStyle/>
        <a:p>
          <a:endParaRPr lang="es-ES"/>
        </a:p>
      </dgm:t>
    </dgm:pt>
    <dgm:pt modelId="{FF05F8BD-391A-408C-A5C6-D55BFB44803D}" type="sibTrans" cxnId="{6939641D-4A21-4CD8-8312-DA5FFE8A03E6}">
      <dgm:prSet/>
      <dgm:spPr/>
      <dgm:t>
        <a:bodyPr/>
        <a:lstStyle/>
        <a:p>
          <a:endParaRPr lang="es-ES"/>
        </a:p>
      </dgm:t>
    </dgm:pt>
    <dgm:pt modelId="{27BD8E5A-E61A-4625-B191-7163DDB7A361}" type="pres">
      <dgm:prSet presAssocID="{6D653BAD-A657-4DC2-B92E-62B96AEF1417}" presName="matrix" presStyleCnt="0">
        <dgm:presLayoutVars>
          <dgm:chMax val="1"/>
          <dgm:dir/>
          <dgm:resizeHandles val="exact"/>
        </dgm:presLayoutVars>
      </dgm:prSet>
      <dgm:spPr/>
    </dgm:pt>
    <dgm:pt modelId="{97B0B4AD-9EF4-4581-8AB5-AB42B1424FBE}" type="pres">
      <dgm:prSet presAssocID="{6D653BAD-A657-4DC2-B92E-62B96AEF1417}" presName="diamond" presStyleLbl="bgShp" presStyleIdx="0" presStyleCnt="1"/>
      <dgm:spPr/>
    </dgm:pt>
    <dgm:pt modelId="{7119FDF0-74AF-4C24-932A-BD6317A97325}" type="pres">
      <dgm:prSet presAssocID="{6D653BAD-A657-4DC2-B92E-62B96AEF1417}" presName="quad1" presStyleLbl="node1" presStyleIdx="0" presStyleCnt="4">
        <dgm:presLayoutVars>
          <dgm:chMax val="0"/>
          <dgm:chPref val="0"/>
          <dgm:bulletEnabled val="1"/>
        </dgm:presLayoutVars>
      </dgm:prSet>
      <dgm:spPr/>
    </dgm:pt>
    <dgm:pt modelId="{2CF22EEA-E143-412E-8085-C0F91E8AF72B}" type="pres">
      <dgm:prSet presAssocID="{6D653BAD-A657-4DC2-B92E-62B96AEF1417}" presName="quad2" presStyleLbl="node1" presStyleIdx="1" presStyleCnt="4">
        <dgm:presLayoutVars>
          <dgm:chMax val="0"/>
          <dgm:chPref val="0"/>
          <dgm:bulletEnabled val="1"/>
        </dgm:presLayoutVars>
      </dgm:prSet>
      <dgm:spPr/>
    </dgm:pt>
    <dgm:pt modelId="{6E21CAE3-F5CC-4AE7-A527-49D590BAB01C}" type="pres">
      <dgm:prSet presAssocID="{6D653BAD-A657-4DC2-B92E-62B96AEF1417}" presName="quad3" presStyleLbl="node1" presStyleIdx="2" presStyleCnt="4">
        <dgm:presLayoutVars>
          <dgm:chMax val="0"/>
          <dgm:chPref val="0"/>
          <dgm:bulletEnabled val="1"/>
        </dgm:presLayoutVars>
      </dgm:prSet>
      <dgm:spPr/>
    </dgm:pt>
    <dgm:pt modelId="{0F22F174-66E1-42D0-9E26-82F5CF0EA24A}" type="pres">
      <dgm:prSet presAssocID="{6D653BAD-A657-4DC2-B92E-62B96AEF1417}" presName="quad4" presStyleLbl="node1" presStyleIdx="3" presStyleCnt="4">
        <dgm:presLayoutVars>
          <dgm:chMax val="0"/>
          <dgm:chPref val="0"/>
          <dgm:bulletEnabled val="1"/>
        </dgm:presLayoutVars>
      </dgm:prSet>
      <dgm:spPr/>
    </dgm:pt>
  </dgm:ptLst>
  <dgm:cxnLst>
    <dgm:cxn modelId="{6939641D-4A21-4CD8-8312-DA5FFE8A03E6}" srcId="{6D653BAD-A657-4DC2-B92E-62B96AEF1417}" destId="{4CE7267D-5E25-4592-B0B9-171AA524E4C0}" srcOrd="3" destOrd="0" parTransId="{CDD45F7A-3DA3-4C46-8FFF-E4DB26A7444B}" sibTransId="{FF05F8BD-391A-408C-A5C6-D55BFB44803D}"/>
    <dgm:cxn modelId="{582C9F57-1A9D-4B55-8624-CFC4B79FF1A9}" type="presOf" srcId="{52371087-38D7-41A8-9F1B-A663AEFD5E70}" destId="{7119FDF0-74AF-4C24-932A-BD6317A97325}" srcOrd="0" destOrd="0" presId="urn:microsoft.com/office/officeart/2005/8/layout/matrix3"/>
    <dgm:cxn modelId="{2DF0BA81-5B0D-4244-9857-BB7FCECCBF20}" srcId="{6D653BAD-A657-4DC2-B92E-62B96AEF1417}" destId="{B34ADB0C-8E16-47D3-A18F-0B1F80C9E8C6}" srcOrd="1" destOrd="0" parTransId="{0DE47038-CFCA-4627-9262-4B32E86F0EB3}" sibTransId="{005361E3-3416-4CBA-A8A8-CF9804018879}"/>
    <dgm:cxn modelId="{8155FF8E-7726-483E-AEA0-8E1B95435BDA}" srcId="{6D653BAD-A657-4DC2-B92E-62B96AEF1417}" destId="{52371087-38D7-41A8-9F1B-A663AEFD5E70}" srcOrd="0" destOrd="0" parTransId="{CAD489FB-2D87-4611-B53B-E9E4F3DB21F3}" sibTransId="{E0122A78-5533-485A-94B2-471A57B49CF8}"/>
    <dgm:cxn modelId="{D16F74A9-9B5E-409A-BBB4-A4DDD0D9C3AC}" srcId="{6D653BAD-A657-4DC2-B92E-62B96AEF1417}" destId="{B181F36E-0A6B-4942-AC74-96774DFAC047}" srcOrd="2" destOrd="0" parTransId="{71D71612-03F0-4CE6-8155-882850E37A54}" sibTransId="{57EED04C-0A21-468F-8E3F-452F2EE09553}"/>
    <dgm:cxn modelId="{B95346C6-1428-40BE-83EA-45EA42286352}" type="presOf" srcId="{6D653BAD-A657-4DC2-B92E-62B96AEF1417}" destId="{27BD8E5A-E61A-4625-B191-7163DDB7A361}" srcOrd="0" destOrd="0" presId="urn:microsoft.com/office/officeart/2005/8/layout/matrix3"/>
    <dgm:cxn modelId="{87BEC4CC-0E6D-4C47-9563-F408CFCA298C}" type="presOf" srcId="{B181F36E-0A6B-4942-AC74-96774DFAC047}" destId="{6E21CAE3-F5CC-4AE7-A527-49D590BAB01C}" srcOrd="0" destOrd="0" presId="urn:microsoft.com/office/officeart/2005/8/layout/matrix3"/>
    <dgm:cxn modelId="{31A709E8-E4A6-4766-A588-514459F9017E}" type="presOf" srcId="{B34ADB0C-8E16-47D3-A18F-0B1F80C9E8C6}" destId="{2CF22EEA-E143-412E-8085-C0F91E8AF72B}" srcOrd="0" destOrd="0" presId="urn:microsoft.com/office/officeart/2005/8/layout/matrix3"/>
    <dgm:cxn modelId="{172BE8EA-BF23-43E3-BBE5-6FDBC228D75A}" type="presOf" srcId="{4CE7267D-5E25-4592-B0B9-171AA524E4C0}" destId="{0F22F174-66E1-42D0-9E26-82F5CF0EA24A}" srcOrd="0" destOrd="0" presId="urn:microsoft.com/office/officeart/2005/8/layout/matrix3"/>
    <dgm:cxn modelId="{E10EE408-2E0A-4429-A3F6-1AE74CC61D55}" type="presParOf" srcId="{27BD8E5A-E61A-4625-B191-7163DDB7A361}" destId="{97B0B4AD-9EF4-4581-8AB5-AB42B1424FBE}" srcOrd="0" destOrd="0" presId="urn:microsoft.com/office/officeart/2005/8/layout/matrix3"/>
    <dgm:cxn modelId="{EE72291B-8DC1-4E27-84FF-C08FD67664C3}" type="presParOf" srcId="{27BD8E5A-E61A-4625-B191-7163DDB7A361}" destId="{7119FDF0-74AF-4C24-932A-BD6317A97325}" srcOrd="1" destOrd="0" presId="urn:microsoft.com/office/officeart/2005/8/layout/matrix3"/>
    <dgm:cxn modelId="{9FDF58F6-4BD4-46A2-8A8E-E32A9735B715}" type="presParOf" srcId="{27BD8E5A-E61A-4625-B191-7163DDB7A361}" destId="{2CF22EEA-E143-412E-8085-C0F91E8AF72B}" srcOrd="2" destOrd="0" presId="urn:microsoft.com/office/officeart/2005/8/layout/matrix3"/>
    <dgm:cxn modelId="{46F5BBB5-1583-4D57-899A-100C9173E28A}" type="presParOf" srcId="{27BD8E5A-E61A-4625-B191-7163DDB7A361}" destId="{6E21CAE3-F5CC-4AE7-A527-49D590BAB01C}" srcOrd="3" destOrd="0" presId="urn:microsoft.com/office/officeart/2005/8/layout/matrix3"/>
    <dgm:cxn modelId="{0BC5BEF7-8439-4A4A-9212-5AC8A93D8E27}" type="presParOf" srcId="{27BD8E5A-E61A-4625-B191-7163DDB7A361}" destId="{0F22F174-66E1-42D0-9E26-82F5CF0EA24A}"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F99E6B-BF73-4B50-A671-40E8D6100C6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s-ES"/>
        </a:p>
      </dgm:t>
    </dgm:pt>
    <dgm:pt modelId="{C91E8984-E424-4198-A793-E26A526C4FDD}">
      <dgm:prSet phldrT="[Texto]"/>
      <dgm:spPr/>
      <dgm:t>
        <a:bodyPr/>
        <a:lstStyle/>
        <a:p>
          <a:r>
            <a:rPr lang="es-MX" b="1" dirty="0"/>
            <a:t>Optimización del </a:t>
          </a:r>
          <a:r>
            <a:rPr lang="es-MX" b="1" dirty="0" err="1"/>
            <a:t>feedback</a:t>
          </a:r>
          <a:endParaRPr lang="es-ES" dirty="0"/>
        </a:p>
      </dgm:t>
    </dgm:pt>
    <dgm:pt modelId="{0D0BAB00-7804-4C4E-81F2-7335EB30B18F}" type="parTrans" cxnId="{468EBE99-ABAD-4936-9949-406969E27A93}">
      <dgm:prSet/>
      <dgm:spPr/>
      <dgm:t>
        <a:bodyPr/>
        <a:lstStyle/>
        <a:p>
          <a:endParaRPr lang="es-ES"/>
        </a:p>
      </dgm:t>
    </dgm:pt>
    <dgm:pt modelId="{D965E82D-0680-4A6E-A6E3-E85F65626A46}" type="sibTrans" cxnId="{468EBE99-ABAD-4936-9949-406969E27A93}">
      <dgm:prSet/>
      <dgm:spPr/>
      <dgm:t>
        <a:bodyPr/>
        <a:lstStyle/>
        <a:p>
          <a:endParaRPr lang="es-ES"/>
        </a:p>
      </dgm:t>
    </dgm:pt>
    <dgm:pt modelId="{EDE4F85B-9D1D-4763-94D0-53EDD5F2FFE6}">
      <dgm:prSet phldrT="[Texto]"/>
      <dgm:spPr/>
      <dgm:t>
        <a:bodyPr/>
        <a:lstStyle/>
        <a:p>
          <a:r>
            <a:rPr lang="es-MX" dirty="0"/>
            <a:t>Priorizar las áreas de mejora </a:t>
          </a:r>
          <a:endParaRPr lang="es-ES" dirty="0"/>
        </a:p>
      </dgm:t>
    </dgm:pt>
    <dgm:pt modelId="{98EE5D26-B3B7-4AE4-AB8B-08717635161A}" type="parTrans" cxnId="{E575C7F4-7C50-48DC-AA61-DEA38FFCF4AA}">
      <dgm:prSet/>
      <dgm:spPr/>
      <dgm:t>
        <a:bodyPr/>
        <a:lstStyle/>
        <a:p>
          <a:endParaRPr lang="es-ES"/>
        </a:p>
      </dgm:t>
    </dgm:pt>
    <dgm:pt modelId="{C5BABC18-262C-4354-BA76-E7D985F0C66D}" type="sibTrans" cxnId="{E575C7F4-7C50-48DC-AA61-DEA38FFCF4AA}">
      <dgm:prSet/>
      <dgm:spPr/>
      <dgm:t>
        <a:bodyPr/>
        <a:lstStyle/>
        <a:p>
          <a:endParaRPr lang="es-ES"/>
        </a:p>
      </dgm:t>
    </dgm:pt>
    <dgm:pt modelId="{46FA7AA6-AEE4-414E-B478-0DE75854ECF3}">
      <dgm:prSet phldrT="[Texto]"/>
      <dgm:spPr/>
      <dgm:t>
        <a:bodyPr/>
        <a:lstStyle/>
        <a:p>
          <a:r>
            <a:rPr lang="es-MX" b="1" dirty="0"/>
            <a:t>Personalización de productos</a:t>
          </a:r>
          <a:endParaRPr lang="es-ES" dirty="0"/>
        </a:p>
      </dgm:t>
    </dgm:pt>
    <dgm:pt modelId="{C1920503-DA5D-4B61-BBD3-BD10619E1692}" type="parTrans" cxnId="{7F285368-0B34-465B-9B58-0A57E91E3A9A}">
      <dgm:prSet/>
      <dgm:spPr/>
      <dgm:t>
        <a:bodyPr/>
        <a:lstStyle/>
        <a:p>
          <a:endParaRPr lang="es-ES"/>
        </a:p>
      </dgm:t>
    </dgm:pt>
    <dgm:pt modelId="{3E3C60BC-CE11-45EC-BFCB-383648164C20}" type="sibTrans" cxnId="{7F285368-0B34-465B-9B58-0A57E91E3A9A}">
      <dgm:prSet/>
      <dgm:spPr/>
      <dgm:t>
        <a:bodyPr/>
        <a:lstStyle/>
        <a:p>
          <a:endParaRPr lang="es-ES"/>
        </a:p>
      </dgm:t>
    </dgm:pt>
    <dgm:pt modelId="{A8DDF335-671D-460C-9B43-4B9083F1CCE8}">
      <dgm:prSet phldrT="[Texto]"/>
      <dgm:spPr/>
      <dgm:t>
        <a:bodyPr/>
        <a:lstStyle/>
        <a:p>
          <a:r>
            <a:rPr lang="es-ES" dirty="0"/>
            <a:t>Permite ajustar servicios / productos</a:t>
          </a:r>
        </a:p>
      </dgm:t>
    </dgm:pt>
    <dgm:pt modelId="{09C5FA8D-76E9-4296-B3AB-3899CA1E2498}" type="parTrans" cxnId="{5696001A-06D2-4467-A29C-1BA3011C7DA0}">
      <dgm:prSet/>
      <dgm:spPr/>
      <dgm:t>
        <a:bodyPr/>
        <a:lstStyle/>
        <a:p>
          <a:endParaRPr lang="es-ES"/>
        </a:p>
      </dgm:t>
    </dgm:pt>
    <dgm:pt modelId="{B50CEDE1-E3B2-4B94-AE3E-42C74448E3B0}" type="sibTrans" cxnId="{5696001A-06D2-4467-A29C-1BA3011C7DA0}">
      <dgm:prSet/>
      <dgm:spPr/>
      <dgm:t>
        <a:bodyPr/>
        <a:lstStyle/>
        <a:p>
          <a:endParaRPr lang="es-ES"/>
        </a:p>
      </dgm:t>
    </dgm:pt>
    <dgm:pt modelId="{E3D85C39-9F19-4DEC-A1A1-7E1F16A6655A}">
      <dgm:prSet phldrT="[Texto]"/>
      <dgm:spPr/>
      <dgm:t>
        <a:bodyPr/>
        <a:lstStyle/>
        <a:p>
          <a:r>
            <a:rPr lang="es-MX" b="1" dirty="0"/>
            <a:t>Aumento de la satisfacción del cliente</a:t>
          </a:r>
          <a:endParaRPr lang="es-ES" dirty="0"/>
        </a:p>
      </dgm:t>
    </dgm:pt>
    <dgm:pt modelId="{77D205C3-CCF5-4318-AA4B-27EEEA286470}" type="parTrans" cxnId="{951BFF59-FE34-480E-9924-3E0C6E27D30C}">
      <dgm:prSet/>
      <dgm:spPr/>
      <dgm:t>
        <a:bodyPr/>
        <a:lstStyle/>
        <a:p>
          <a:endParaRPr lang="es-ES"/>
        </a:p>
      </dgm:t>
    </dgm:pt>
    <dgm:pt modelId="{34A649EA-25CE-4351-AD1F-23ADF8C39CA6}" type="sibTrans" cxnId="{951BFF59-FE34-480E-9924-3E0C6E27D30C}">
      <dgm:prSet/>
      <dgm:spPr/>
      <dgm:t>
        <a:bodyPr/>
        <a:lstStyle/>
        <a:p>
          <a:endParaRPr lang="es-ES"/>
        </a:p>
      </dgm:t>
    </dgm:pt>
    <dgm:pt modelId="{F99B1900-0A05-4673-91D2-41F8EACA923A}">
      <dgm:prSet phldrT="[Texto]"/>
      <dgm:spPr/>
      <dgm:t>
        <a:bodyPr/>
        <a:lstStyle/>
        <a:p>
          <a:r>
            <a:rPr lang="es-MX" dirty="0"/>
            <a:t>Al abordar problemas más rápido y con mayor precisión</a:t>
          </a:r>
          <a:endParaRPr lang="es-ES" dirty="0"/>
        </a:p>
      </dgm:t>
    </dgm:pt>
    <dgm:pt modelId="{BDDE69CB-253C-4FAB-AC43-B7D6A9718EF6}" type="parTrans" cxnId="{53801C24-8CF9-4A4C-8E35-1D513C338AB4}">
      <dgm:prSet/>
      <dgm:spPr/>
      <dgm:t>
        <a:bodyPr/>
        <a:lstStyle/>
        <a:p>
          <a:endParaRPr lang="es-ES"/>
        </a:p>
      </dgm:t>
    </dgm:pt>
    <dgm:pt modelId="{3AA0A7C9-5E4C-49F4-BA92-B3CF22F8A0A2}" type="sibTrans" cxnId="{53801C24-8CF9-4A4C-8E35-1D513C338AB4}">
      <dgm:prSet/>
      <dgm:spPr/>
      <dgm:t>
        <a:bodyPr/>
        <a:lstStyle/>
        <a:p>
          <a:endParaRPr lang="es-ES"/>
        </a:p>
      </dgm:t>
    </dgm:pt>
    <dgm:pt modelId="{D02BA933-2FE2-4540-A265-7B4AEC40CF41}" type="pres">
      <dgm:prSet presAssocID="{5AF99E6B-BF73-4B50-A671-40E8D6100C6E}" presName="Name0" presStyleCnt="0">
        <dgm:presLayoutVars>
          <dgm:dir/>
          <dgm:animLvl val="lvl"/>
          <dgm:resizeHandles val="exact"/>
        </dgm:presLayoutVars>
      </dgm:prSet>
      <dgm:spPr/>
    </dgm:pt>
    <dgm:pt modelId="{3538C196-C498-4238-9463-2BB8AB80F32A}" type="pres">
      <dgm:prSet presAssocID="{5AF99E6B-BF73-4B50-A671-40E8D6100C6E}" presName="tSp" presStyleCnt="0"/>
      <dgm:spPr/>
    </dgm:pt>
    <dgm:pt modelId="{3CAC0464-2C5D-4B87-B7F7-19A8E16216E5}" type="pres">
      <dgm:prSet presAssocID="{5AF99E6B-BF73-4B50-A671-40E8D6100C6E}" presName="bSp" presStyleCnt="0"/>
      <dgm:spPr/>
    </dgm:pt>
    <dgm:pt modelId="{2F5C7D58-3CE8-4D75-83EA-395ECE7036D2}" type="pres">
      <dgm:prSet presAssocID="{5AF99E6B-BF73-4B50-A671-40E8D6100C6E}" presName="process" presStyleCnt="0"/>
      <dgm:spPr/>
    </dgm:pt>
    <dgm:pt modelId="{D8DC8891-71C7-4503-8D8F-773F143C0BEE}" type="pres">
      <dgm:prSet presAssocID="{C91E8984-E424-4198-A793-E26A526C4FDD}" presName="composite1" presStyleCnt="0"/>
      <dgm:spPr/>
    </dgm:pt>
    <dgm:pt modelId="{3A44E0B2-A957-4F57-BC08-46ECC4BBD5B6}" type="pres">
      <dgm:prSet presAssocID="{C91E8984-E424-4198-A793-E26A526C4FDD}" presName="dummyNode1" presStyleLbl="node1" presStyleIdx="0" presStyleCnt="3"/>
      <dgm:spPr/>
    </dgm:pt>
    <dgm:pt modelId="{556E1211-52B3-4117-8737-FD68DC1620CF}" type="pres">
      <dgm:prSet presAssocID="{C91E8984-E424-4198-A793-E26A526C4FDD}" presName="childNode1" presStyleLbl="bgAcc1" presStyleIdx="0" presStyleCnt="3">
        <dgm:presLayoutVars>
          <dgm:bulletEnabled val="1"/>
        </dgm:presLayoutVars>
      </dgm:prSet>
      <dgm:spPr/>
    </dgm:pt>
    <dgm:pt modelId="{C5D685C8-8CF3-4128-A5A5-40A67A4C5741}" type="pres">
      <dgm:prSet presAssocID="{C91E8984-E424-4198-A793-E26A526C4FDD}" presName="childNode1tx" presStyleLbl="bgAcc1" presStyleIdx="0" presStyleCnt="3">
        <dgm:presLayoutVars>
          <dgm:bulletEnabled val="1"/>
        </dgm:presLayoutVars>
      </dgm:prSet>
      <dgm:spPr/>
    </dgm:pt>
    <dgm:pt modelId="{E631B53B-7972-4A1E-A851-3DDFDD094620}" type="pres">
      <dgm:prSet presAssocID="{C91E8984-E424-4198-A793-E26A526C4FDD}" presName="parentNode1" presStyleLbl="node1" presStyleIdx="0" presStyleCnt="3">
        <dgm:presLayoutVars>
          <dgm:chMax val="1"/>
          <dgm:bulletEnabled val="1"/>
        </dgm:presLayoutVars>
      </dgm:prSet>
      <dgm:spPr/>
    </dgm:pt>
    <dgm:pt modelId="{777992B0-6CDB-4143-B137-ECCCCE54DD2D}" type="pres">
      <dgm:prSet presAssocID="{C91E8984-E424-4198-A793-E26A526C4FDD}" presName="connSite1" presStyleCnt="0"/>
      <dgm:spPr/>
    </dgm:pt>
    <dgm:pt modelId="{C0D1703E-C159-467C-8B2F-4CF3412B2B0D}" type="pres">
      <dgm:prSet presAssocID="{D965E82D-0680-4A6E-A6E3-E85F65626A46}" presName="Name9" presStyleLbl="sibTrans2D1" presStyleIdx="0" presStyleCnt="2"/>
      <dgm:spPr/>
    </dgm:pt>
    <dgm:pt modelId="{A6E999E6-AAD8-4B5E-81A2-8DA167569C92}" type="pres">
      <dgm:prSet presAssocID="{46FA7AA6-AEE4-414E-B478-0DE75854ECF3}" presName="composite2" presStyleCnt="0"/>
      <dgm:spPr/>
    </dgm:pt>
    <dgm:pt modelId="{162B81FA-AAAD-4BB9-9FC6-71BF8749C0B9}" type="pres">
      <dgm:prSet presAssocID="{46FA7AA6-AEE4-414E-B478-0DE75854ECF3}" presName="dummyNode2" presStyleLbl="node1" presStyleIdx="0" presStyleCnt="3"/>
      <dgm:spPr/>
    </dgm:pt>
    <dgm:pt modelId="{A6875026-F90D-43E6-85A4-5409CFE9CCCC}" type="pres">
      <dgm:prSet presAssocID="{46FA7AA6-AEE4-414E-B478-0DE75854ECF3}" presName="childNode2" presStyleLbl="bgAcc1" presStyleIdx="1" presStyleCnt="3">
        <dgm:presLayoutVars>
          <dgm:bulletEnabled val="1"/>
        </dgm:presLayoutVars>
      </dgm:prSet>
      <dgm:spPr/>
    </dgm:pt>
    <dgm:pt modelId="{14022BA3-6C76-4667-B692-FE9900533918}" type="pres">
      <dgm:prSet presAssocID="{46FA7AA6-AEE4-414E-B478-0DE75854ECF3}" presName="childNode2tx" presStyleLbl="bgAcc1" presStyleIdx="1" presStyleCnt="3">
        <dgm:presLayoutVars>
          <dgm:bulletEnabled val="1"/>
        </dgm:presLayoutVars>
      </dgm:prSet>
      <dgm:spPr/>
    </dgm:pt>
    <dgm:pt modelId="{0E6707DA-A588-49F9-8138-881A12A9BA8A}" type="pres">
      <dgm:prSet presAssocID="{46FA7AA6-AEE4-414E-B478-0DE75854ECF3}" presName="parentNode2" presStyleLbl="node1" presStyleIdx="1" presStyleCnt="3">
        <dgm:presLayoutVars>
          <dgm:chMax val="0"/>
          <dgm:bulletEnabled val="1"/>
        </dgm:presLayoutVars>
      </dgm:prSet>
      <dgm:spPr/>
    </dgm:pt>
    <dgm:pt modelId="{7EF08E58-8225-40FD-919C-E6B77728D988}" type="pres">
      <dgm:prSet presAssocID="{46FA7AA6-AEE4-414E-B478-0DE75854ECF3}" presName="connSite2" presStyleCnt="0"/>
      <dgm:spPr/>
    </dgm:pt>
    <dgm:pt modelId="{ABC03BE4-818B-4E4E-A90B-50710534CE49}" type="pres">
      <dgm:prSet presAssocID="{3E3C60BC-CE11-45EC-BFCB-383648164C20}" presName="Name18" presStyleLbl="sibTrans2D1" presStyleIdx="1" presStyleCnt="2"/>
      <dgm:spPr/>
    </dgm:pt>
    <dgm:pt modelId="{55E9FE06-3F0A-47DD-ABA0-B02E94D3C1A1}" type="pres">
      <dgm:prSet presAssocID="{E3D85C39-9F19-4DEC-A1A1-7E1F16A6655A}" presName="composite1" presStyleCnt="0"/>
      <dgm:spPr/>
    </dgm:pt>
    <dgm:pt modelId="{6157EE7F-AFF5-4533-A079-90CCAC724099}" type="pres">
      <dgm:prSet presAssocID="{E3D85C39-9F19-4DEC-A1A1-7E1F16A6655A}" presName="dummyNode1" presStyleLbl="node1" presStyleIdx="1" presStyleCnt="3"/>
      <dgm:spPr/>
    </dgm:pt>
    <dgm:pt modelId="{C965DEF1-CE7F-4D1B-8A80-996CE8084F62}" type="pres">
      <dgm:prSet presAssocID="{E3D85C39-9F19-4DEC-A1A1-7E1F16A6655A}" presName="childNode1" presStyleLbl="bgAcc1" presStyleIdx="2" presStyleCnt="3">
        <dgm:presLayoutVars>
          <dgm:bulletEnabled val="1"/>
        </dgm:presLayoutVars>
      </dgm:prSet>
      <dgm:spPr/>
    </dgm:pt>
    <dgm:pt modelId="{F96E1DC2-C457-4E11-B765-3E3429B0A794}" type="pres">
      <dgm:prSet presAssocID="{E3D85C39-9F19-4DEC-A1A1-7E1F16A6655A}" presName="childNode1tx" presStyleLbl="bgAcc1" presStyleIdx="2" presStyleCnt="3">
        <dgm:presLayoutVars>
          <dgm:bulletEnabled val="1"/>
        </dgm:presLayoutVars>
      </dgm:prSet>
      <dgm:spPr/>
    </dgm:pt>
    <dgm:pt modelId="{52FD7672-3E7D-4E57-9010-D7F8493D13EC}" type="pres">
      <dgm:prSet presAssocID="{E3D85C39-9F19-4DEC-A1A1-7E1F16A6655A}" presName="parentNode1" presStyleLbl="node1" presStyleIdx="2" presStyleCnt="3">
        <dgm:presLayoutVars>
          <dgm:chMax val="1"/>
          <dgm:bulletEnabled val="1"/>
        </dgm:presLayoutVars>
      </dgm:prSet>
      <dgm:spPr/>
    </dgm:pt>
    <dgm:pt modelId="{55AD4B01-F0D8-4CE9-B263-8DDEB08ADB66}" type="pres">
      <dgm:prSet presAssocID="{E3D85C39-9F19-4DEC-A1A1-7E1F16A6655A}" presName="connSite1" presStyleCnt="0"/>
      <dgm:spPr/>
    </dgm:pt>
  </dgm:ptLst>
  <dgm:cxnLst>
    <dgm:cxn modelId="{5696001A-06D2-4467-A29C-1BA3011C7DA0}" srcId="{46FA7AA6-AEE4-414E-B478-0DE75854ECF3}" destId="{A8DDF335-671D-460C-9B43-4B9083F1CCE8}" srcOrd="0" destOrd="0" parTransId="{09C5FA8D-76E9-4296-B3AB-3899CA1E2498}" sibTransId="{B50CEDE1-E3B2-4B94-AE3E-42C74448E3B0}"/>
    <dgm:cxn modelId="{E573731B-C76E-4DBC-8837-870C6046CE85}" type="presOf" srcId="{EDE4F85B-9D1D-4763-94D0-53EDD5F2FFE6}" destId="{C5D685C8-8CF3-4128-A5A5-40A67A4C5741}" srcOrd="1" destOrd="0" presId="urn:microsoft.com/office/officeart/2005/8/layout/hProcess4"/>
    <dgm:cxn modelId="{53801C24-8CF9-4A4C-8E35-1D513C338AB4}" srcId="{E3D85C39-9F19-4DEC-A1A1-7E1F16A6655A}" destId="{F99B1900-0A05-4673-91D2-41F8EACA923A}" srcOrd="0" destOrd="0" parTransId="{BDDE69CB-253C-4FAB-AC43-B7D6A9718EF6}" sibTransId="{3AA0A7C9-5E4C-49F4-BA92-B3CF22F8A0A2}"/>
    <dgm:cxn modelId="{CB62AC41-E1BA-4093-B579-0E8A2BD82998}" type="presOf" srcId="{F99B1900-0A05-4673-91D2-41F8EACA923A}" destId="{C965DEF1-CE7F-4D1B-8A80-996CE8084F62}" srcOrd="0" destOrd="0" presId="urn:microsoft.com/office/officeart/2005/8/layout/hProcess4"/>
    <dgm:cxn modelId="{DE483A66-3B6D-46A1-92CE-177E25CF293F}" type="presOf" srcId="{3E3C60BC-CE11-45EC-BFCB-383648164C20}" destId="{ABC03BE4-818B-4E4E-A90B-50710534CE49}" srcOrd="0" destOrd="0" presId="urn:microsoft.com/office/officeart/2005/8/layout/hProcess4"/>
    <dgm:cxn modelId="{7F285368-0B34-465B-9B58-0A57E91E3A9A}" srcId="{5AF99E6B-BF73-4B50-A671-40E8D6100C6E}" destId="{46FA7AA6-AEE4-414E-B478-0DE75854ECF3}" srcOrd="1" destOrd="0" parTransId="{C1920503-DA5D-4B61-BBD3-BD10619E1692}" sibTransId="{3E3C60BC-CE11-45EC-BFCB-383648164C20}"/>
    <dgm:cxn modelId="{B0D69D4B-E868-43DB-AC52-80826D74FE0F}" type="presOf" srcId="{A8DDF335-671D-460C-9B43-4B9083F1CCE8}" destId="{14022BA3-6C76-4667-B692-FE9900533918}" srcOrd="1" destOrd="0" presId="urn:microsoft.com/office/officeart/2005/8/layout/hProcess4"/>
    <dgm:cxn modelId="{800DB350-B8AA-48A7-802B-0D4242F9D337}" type="presOf" srcId="{C91E8984-E424-4198-A793-E26A526C4FDD}" destId="{E631B53B-7972-4A1E-A851-3DDFDD094620}" srcOrd="0" destOrd="0" presId="urn:microsoft.com/office/officeart/2005/8/layout/hProcess4"/>
    <dgm:cxn modelId="{951BFF59-FE34-480E-9924-3E0C6E27D30C}" srcId="{5AF99E6B-BF73-4B50-A671-40E8D6100C6E}" destId="{E3D85C39-9F19-4DEC-A1A1-7E1F16A6655A}" srcOrd="2" destOrd="0" parTransId="{77D205C3-CCF5-4318-AA4B-27EEEA286470}" sibTransId="{34A649EA-25CE-4351-AD1F-23ADF8C39CA6}"/>
    <dgm:cxn modelId="{73D10F96-5BA4-4CB1-8EA1-2CDF6F8F8D76}" type="presOf" srcId="{D965E82D-0680-4A6E-A6E3-E85F65626A46}" destId="{C0D1703E-C159-467C-8B2F-4CF3412B2B0D}" srcOrd="0" destOrd="0" presId="urn:microsoft.com/office/officeart/2005/8/layout/hProcess4"/>
    <dgm:cxn modelId="{468EBE99-ABAD-4936-9949-406969E27A93}" srcId="{5AF99E6B-BF73-4B50-A671-40E8D6100C6E}" destId="{C91E8984-E424-4198-A793-E26A526C4FDD}" srcOrd="0" destOrd="0" parTransId="{0D0BAB00-7804-4C4E-81F2-7335EB30B18F}" sibTransId="{D965E82D-0680-4A6E-A6E3-E85F65626A46}"/>
    <dgm:cxn modelId="{1C3DD5B0-AC3D-4177-9233-3E721ACB673F}" type="presOf" srcId="{F99B1900-0A05-4673-91D2-41F8EACA923A}" destId="{F96E1DC2-C457-4E11-B765-3E3429B0A794}" srcOrd="1" destOrd="0" presId="urn:microsoft.com/office/officeart/2005/8/layout/hProcess4"/>
    <dgm:cxn modelId="{E450E8B0-AE0D-4CD1-866F-B53BEF4E5BB6}" type="presOf" srcId="{46FA7AA6-AEE4-414E-B478-0DE75854ECF3}" destId="{0E6707DA-A588-49F9-8138-881A12A9BA8A}" srcOrd="0" destOrd="0" presId="urn:microsoft.com/office/officeart/2005/8/layout/hProcess4"/>
    <dgm:cxn modelId="{35859CB7-4DEB-425A-B87F-2E0E77AE810B}" type="presOf" srcId="{A8DDF335-671D-460C-9B43-4B9083F1CCE8}" destId="{A6875026-F90D-43E6-85A4-5409CFE9CCCC}" srcOrd="0" destOrd="0" presId="urn:microsoft.com/office/officeart/2005/8/layout/hProcess4"/>
    <dgm:cxn modelId="{1D3DD5E0-9C2A-4FFA-BAC3-B3DEC4E966AD}" type="presOf" srcId="{EDE4F85B-9D1D-4763-94D0-53EDD5F2FFE6}" destId="{556E1211-52B3-4117-8737-FD68DC1620CF}" srcOrd="0" destOrd="0" presId="urn:microsoft.com/office/officeart/2005/8/layout/hProcess4"/>
    <dgm:cxn modelId="{15491FEA-6065-4F31-A882-5D4876BF0BC4}" type="presOf" srcId="{E3D85C39-9F19-4DEC-A1A1-7E1F16A6655A}" destId="{52FD7672-3E7D-4E57-9010-D7F8493D13EC}" srcOrd="0" destOrd="0" presId="urn:microsoft.com/office/officeart/2005/8/layout/hProcess4"/>
    <dgm:cxn modelId="{E575C7F4-7C50-48DC-AA61-DEA38FFCF4AA}" srcId="{C91E8984-E424-4198-A793-E26A526C4FDD}" destId="{EDE4F85B-9D1D-4763-94D0-53EDD5F2FFE6}" srcOrd="0" destOrd="0" parTransId="{98EE5D26-B3B7-4AE4-AB8B-08717635161A}" sibTransId="{C5BABC18-262C-4354-BA76-E7D985F0C66D}"/>
    <dgm:cxn modelId="{D2ECE6FB-86A7-46DC-9F13-4C707A7DC4DA}" type="presOf" srcId="{5AF99E6B-BF73-4B50-A671-40E8D6100C6E}" destId="{D02BA933-2FE2-4540-A265-7B4AEC40CF41}" srcOrd="0" destOrd="0" presId="urn:microsoft.com/office/officeart/2005/8/layout/hProcess4"/>
    <dgm:cxn modelId="{D8A24E60-5E87-44AD-B949-8FD4C5BF55F4}" type="presParOf" srcId="{D02BA933-2FE2-4540-A265-7B4AEC40CF41}" destId="{3538C196-C498-4238-9463-2BB8AB80F32A}" srcOrd="0" destOrd="0" presId="urn:microsoft.com/office/officeart/2005/8/layout/hProcess4"/>
    <dgm:cxn modelId="{FF198FA6-3122-4188-AF61-C1403CDEC860}" type="presParOf" srcId="{D02BA933-2FE2-4540-A265-7B4AEC40CF41}" destId="{3CAC0464-2C5D-4B87-B7F7-19A8E16216E5}" srcOrd="1" destOrd="0" presId="urn:microsoft.com/office/officeart/2005/8/layout/hProcess4"/>
    <dgm:cxn modelId="{9EC04020-E1A5-475C-81FB-E7344AAA4FBB}" type="presParOf" srcId="{D02BA933-2FE2-4540-A265-7B4AEC40CF41}" destId="{2F5C7D58-3CE8-4D75-83EA-395ECE7036D2}" srcOrd="2" destOrd="0" presId="urn:microsoft.com/office/officeart/2005/8/layout/hProcess4"/>
    <dgm:cxn modelId="{FAC44B4E-0E1A-48AB-AAE8-198369FB1887}" type="presParOf" srcId="{2F5C7D58-3CE8-4D75-83EA-395ECE7036D2}" destId="{D8DC8891-71C7-4503-8D8F-773F143C0BEE}" srcOrd="0" destOrd="0" presId="urn:microsoft.com/office/officeart/2005/8/layout/hProcess4"/>
    <dgm:cxn modelId="{61786E4D-B8F1-46DE-8ADD-972502926AC7}" type="presParOf" srcId="{D8DC8891-71C7-4503-8D8F-773F143C0BEE}" destId="{3A44E0B2-A957-4F57-BC08-46ECC4BBD5B6}" srcOrd="0" destOrd="0" presId="urn:microsoft.com/office/officeart/2005/8/layout/hProcess4"/>
    <dgm:cxn modelId="{3A3DF341-F718-4EB6-B3BC-F393D3DA9FED}" type="presParOf" srcId="{D8DC8891-71C7-4503-8D8F-773F143C0BEE}" destId="{556E1211-52B3-4117-8737-FD68DC1620CF}" srcOrd="1" destOrd="0" presId="urn:microsoft.com/office/officeart/2005/8/layout/hProcess4"/>
    <dgm:cxn modelId="{6C93C0EA-79E4-4350-8ACB-A8728C9B5EA3}" type="presParOf" srcId="{D8DC8891-71C7-4503-8D8F-773F143C0BEE}" destId="{C5D685C8-8CF3-4128-A5A5-40A67A4C5741}" srcOrd="2" destOrd="0" presId="urn:microsoft.com/office/officeart/2005/8/layout/hProcess4"/>
    <dgm:cxn modelId="{9BD97DFB-6712-4261-AFE1-67412D28444D}" type="presParOf" srcId="{D8DC8891-71C7-4503-8D8F-773F143C0BEE}" destId="{E631B53B-7972-4A1E-A851-3DDFDD094620}" srcOrd="3" destOrd="0" presId="urn:microsoft.com/office/officeart/2005/8/layout/hProcess4"/>
    <dgm:cxn modelId="{1EA2D18C-B184-4C59-A355-5E5969F9D485}" type="presParOf" srcId="{D8DC8891-71C7-4503-8D8F-773F143C0BEE}" destId="{777992B0-6CDB-4143-B137-ECCCCE54DD2D}" srcOrd="4" destOrd="0" presId="urn:microsoft.com/office/officeart/2005/8/layout/hProcess4"/>
    <dgm:cxn modelId="{9365F7BB-858C-41AD-83BA-43812E30F92A}" type="presParOf" srcId="{2F5C7D58-3CE8-4D75-83EA-395ECE7036D2}" destId="{C0D1703E-C159-467C-8B2F-4CF3412B2B0D}" srcOrd="1" destOrd="0" presId="urn:microsoft.com/office/officeart/2005/8/layout/hProcess4"/>
    <dgm:cxn modelId="{345F6631-ECC4-4D09-B16E-B9974AE6F9D1}" type="presParOf" srcId="{2F5C7D58-3CE8-4D75-83EA-395ECE7036D2}" destId="{A6E999E6-AAD8-4B5E-81A2-8DA167569C92}" srcOrd="2" destOrd="0" presId="urn:microsoft.com/office/officeart/2005/8/layout/hProcess4"/>
    <dgm:cxn modelId="{3C2B2CC4-4EB1-4905-9D49-4DECD8EF193E}" type="presParOf" srcId="{A6E999E6-AAD8-4B5E-81A2-8DA167569C92}" destId="{162B81FA-AAAD-4BB9-9FC6-71BF8749C0B9}" srcOrd="0" destOrd="0" presId="urn:microsoft.com/office/officeart/2005/8/layout/hProcess4"/>
    <dgm:cxn modelId="{12485290-2C69-4940-9FD6-33580E3533BC}" type="presParOf" srcId="{A6E999E6-AAD8-4B5E-81A2-8DA167569C92}" destId="{A6875026-F90D-43E6-85A4-5409CFE9CCCC}" srcOrd="1" destOrd="0" presId="urn:microsoft.com/office/officeart/2005/8/layout/hProcess4"/>
    <dgm:cxn modelId="{4715E8CF-EB4B-4328-A45F-4EB5235597B8}" type="presParOf" srcId="{A6E999E6-AAD8-4B5E-81A2-8DA167569C92}" destId="{14022BA3-6C76-4667-B692-FE9900533918}" srcOrd="2" destOrd="0" presId="urn:microsoft.com/office/officeart/2005/8/layout/hProcess4"/>
    <dgm:cxn modelId="{866CBD22-2C69-4F40-945E-D84E0D5B2B92}" type="presParOf" srcId="{A6E999E6-AAD8-4B5E-81A2-8DA167569C92}" destId="{0E6707DA-A588-49F9-8138-881A12A9BA8A}" srcOrd="3" destOrd="0" presId="urn:microsoft.com/office/officeart/2005/8/layout/hProcess4"/>
    <dgm:cxn modelId="{87E27784-BEF3-44D8-BAD3-295C0D37EE34}" type="presParOf" srcId="{A6E999E6-AAD8-4B5E-81A2-8DA167569C92}" destId="{7EF08E58-8225-40FD-919C-E6B77728D988}" srcOrd="4" destOrd="0" presId="urn:microsoft.com/office/officeart/2005/8/layout/hProcess4"/>
    <dgm:cxn modelId="{44D087B3-5490-4F66-9EBE-B237B0C87526}" type="presParOf" srcId="{2F5C7D58-3CE8-4D75-83EA-395ECE7036D2}" destId="{ABC03BE4-818B-4E4E-A90B-50710534CE49}" srcOrd="3" destOrd="0" presId="urn:microsoft.com/office/officeart/2005/8/layout/hProcess4"/>
    <dgm:cxn modelId="{831C3CA5-E287-4C1A-9A6C-1CBD3A568941}" type="presParOf" srcId="{2F5C7D58-3CE8-4D75-83EA-395ECE7036D2}" destId="{55E9FE06-3F0A-47DD-ABA0-B02E94D3C1A1}" srcOrd="4" destOrd="0" presId="urn:microsoft.com/office/officeart/2005/8/layout/hProcess4"/>
    <dgm:cxn modelId="{07F4D533-D540-4662-8161-400044FA0E10}" type="presParOf" srcId="{55E9FE06-3F0A-47DD-ABA0-B02E94D3C1A1}" destId="{6157EE7F-AFF5-4533-A079-90CCAC724099}" srcOrd="0" destOrd="0" presId="urn:microsoft.com/office/officeart/2005/8/layout/hProcess4"/>
    <dgm:cxn modelId="{812C0C20-9DC3-4CC3-80B2-CADB0366472D}" type="presParOf" srcId="{55E9FE06-3F0A-47DD-ABA0-B02E94D3C1A1}" destId="{C965DEF1-CE7F-4D1B-8A80-996CE8084F62}" srcOrd="1" destOrd="0" presId="urn:microsoft.com/office/officeart/2005/8/layout/hProcess4"/>
    <dgm:cxn modelId="{D181B56C-DC77-4D65-9AC7-EC441685CD5B}" type="presParOf" srcId="{55E9FE06-3F0A-47DD-ABA0-B02E94D3C1A1}" destId="{F96E1DC2-C457-4E11-B765-3E3429B0A794}" srcOrd="2" destOrd="0" presId="urn:microsoft.com/office/officeart/2005/8/layout/hProcess4"/>
    <dgm:cxn modelId="{0036AD50-4470-4317-8D08-96A8EB94CA60}" type="presParOf" srcId="{55E9FE06-3F0A-47DD-ABA0-B02E94D3C1A1}" destId="{52FD7672-3E7D-4E57-9010-D7F8493D13EC}" srcOrd="3" destOrd="0" presId="urn:microsoft.com/office/officeart/2005/8/layout/hProcess4"/>
    <dgm:cxn modelId="{5CE5D066-8461-4521-8FF6-6B5C9B826531}" type="presParOf" srcId="{55E9FE06-3F0A-47DD-ABA0-B02E94D3C1A1}" destId="{55AD4B01-F0D8-4CE9-B263-8DDEB08ADB6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4E661-B67B-4F2F-AE0B-53DDB1D57CF2}">
      <dsp:nvSpPr>
        <dsp:cNvPr id="0" name=""/>
        <dsp:cNvSpPr/>
      </dsp:nvSpPr>
      <dsp:spPr>
        <a:xfrm>
          <a:off x="0" y="453360"/>
          <a:ext cx="9818328" cy="2721600"/>
        </a:xfrm>
        <a:prstGeom prst="rect">
          <a:avLst/>
        </a:prstGeom>
        <a:solidFill>
          <a:schemeClr val="lt1">
            <a:alpha val="90000"/>
            <a:hueOff val="0"/>
            <a:satOff val="0"/>
            <a:lumOff val="0"/>
            <a:alphaOff val="0"/>
          </a:schemeClr>
        </a:solidFill>
        <a:ln w="19050" cap="rnd"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11" tIns="499872" rIns="76201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Las aplicaciones en Google Play reciben miles de reseñas de usuarios diariamente. Analizar estas opiniones de manera manual es casi imposible, pero saber qué sienten los usuarios (positiva, negativa o neutral) es clave para mejorar las aplicaciones y la satisfacción del cliente.</a:t>
          </a:r>
        </a:p>
      </dsp:txBody>
      <dsp:txXfrm>
        <a:off x="0" y="453360"/>
        <a:ext cx="9818328" cy="2721600"/>
      </dsp:txXfrm>
    </dsp:sp>
    <dsp:sp modelId="{65DCDD3D-DF22-487C-BB31-3261697AE865}">
      <dsp:nvSpPr>
        <dsp:cNvPr id="0" name=""/>
        <dsp:cNvSpPr/>
      </dsp:nvSpPr>
      <dsp:spPr>
        <a:xfrm>
          <a:off x="490916" y="99120"/>
          <a:ext cx="6872830" cy="708480"/>
        </a:xfrm>
        <a:prstGeom prst="roundRect">
          <a:avLst/>
        </a:prstGeom>
        <a:solidFill>
          <a:schemeClr val="accent1">
            <a:shade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9777" tIns="0" rIns="259777" bIns="0" numCol="1" spcCol="1270" anchor="ctr" anchorCtr="0">
          <a:noAutofit/>
        </a:bodyPr>
        <a:lstStyle/>
        <a:p>
          <a:pPr marL="0" lvl="0" indent="0" algn="l" defTabSz="1066800">
            <a:lnSpc>
              <a:spcPct val="90000"/>
            </a:lnSpc>
            <a:spcBef>
              <a:spcPct val="0"/>
            </a:spcBef>
            <a:spcAft>
              <a:spcPct val="35000"/>
            </a:spcAft>
            <a:buNone/>
          </a:pPr>
          <a:r>
            <a:rPr lang="es-ES" sz="2400" kern="1200" dirty="0"/>
            <a:t>¿Qué deseamos resolver?</a:t>
          </a:r>
        </a:p>
      </dsp:txBody>
      <dsp:txXfrm>
        <a:off x="525501" y="133705"/>
        <a:ext cx="6803660" cy="639310"/>
      </dsp:txXfrm>
    </dsp:sp>
    <dsp:sp modelId="{56B46066-08F4-4E5E-94A1-D9143FD6E457}">
      <dsp:nvSpPr>
        <dsp:cNvPr id="0" name=""/>
        <dsp:cNvSpPr/>
      </dsp:nvSpPr>
      <dsp:spPr>
        <a:xfrm>
          <a:off x="0" y="3658800"/>
          <a:ext cx="9818328" cy="2041200"/>
        </a:xfrm>
        <a:prstGeom prst="rect">
          <a:avLst/>
        </a:prstGeom>
        <a:solidFill>
          <a:schemeClr val="lt1">
            <a:alpha val="90000"/>
            <a:hueOff val="0"/>
            <a:satOff val="0"/>
            <a:lumOff val="0"/>
            <a:alphaOff val="0"/>
          </a:schemeClr>
        </a:solidFill>
        <a:ln w="19050" cap="rnd" cmpd="sng" algn="ctr">
          <a:solidFill>
            <a:schemeClr val="accent1">
              <a:shade val="50000"/>
              <a:hueOff val="-395509"/>
              <a:satOff val="29570"/>
              <a:lumOff val="397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11" tIns="499872" rIns="76201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Utilizar inteligencia artificial (IA) para analizar automáticamente los sentimientos de estas reseñas y ayudar a los desarrolladores a entender mejor las opiniones de sus usuarios.</a:t>
          </a:r>
        </a:p>
      </dsp:txBody>
      <dsp:txXfrm>
        <a:off x="0" y="3658800"/>
        <a:ext cx="9818328" cy="2041200"/>
      </dsp:txXfrm>
    </dsp:sp>
    <dsp:sp modelId="{CE65F73F-AABD-4BB6-867D-F806AD793BDA}">
      <dsp:nvSpPr>
        <dsp:cNvPr id="0" name=""/>
        <dsp:cNvSpPr/>
      </dsp:nvSpPr>
      <dsp:spPr>
        <a:xfrm>
          <a:off x="490916" y="3304560"/>
          <a:ext cx="6872830" cy="708480"/>
        </a:xfrm>
        <a:prstGeom prst="roundRect">
          <a:avLst/>
        </a:prstGeom>
        <a:solidFill>
          <a:schemeClr val="accent1">
            <a:shade val="50000"/>
            <a:hueOff val="-395509"/>
            <a:satOff val="29570"/>
            <a:lumOff val="39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9777" tIns="0" rIns="259777" bIns="0" numCol="1" spcCol="1270" anchor="ctr" anchorCtr="0">
          <a:noAutofit/>
        </a:bodyPr>
        <a:lstStyle/>
        <a:p>
          <a:pPr marL="0" lvl="0" indent="0" algn="l" defTabSz="1066800">
            <a:lnSpc>
              <a:spcPct val="90000"/>
            </a:lnSpc>
            <a:spcBef>
              <a:spcPct val="0"/>
            </a:spcBef>
            <a:spcAft>
              <a:spcPct val="35000"/>
            </a:spcAft>
            <a:buNone/>
          </a:pPr>
          <a:r>
            <a:rPr lang="es-ES" sz="2400" kern="1200" dirty="0"/>
            <a:t>Objetivo</a:t>
          </a:r>
        </a:p>
      </dsp:txBody>
      <dsp:txXfrm>
        <a:off x="525501" y="3339145"/>
        <a:ext cx="6803660"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0D02E-787E-40F4-8929-D93B609AC475}">
      <dsp:nvSpPr>
        <dsp:cNvPr id="0" name=""/>
        <dsp:cNvSpPr/>
      </dsp:nvSpPr>
      <dsp:spPr>
        <a:xfrm>
          <a:off x="0" y="0"/>
          <a:ext cx="81280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697A16-FADE-4C80-A4A8-84A6D9FCDFC0}">
      <dsp:nvSpPr>
        <dsp:cNvPr id="0" name=""/>
        <dsp:cNvSpPr/>
      </dsp:nvSpPr>
      <dsp:spPr>
        <a:xfrm>
          <a:off x="0" y="0"/>
          <a:ext cx="1625600" cy="541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Automatización del análisis de opiniones</a:t>
          </a:r>
        </a:p>
      </dsp:txBody>
      <dsp:txXfrm>
        <a:off x="0" y="0"/>
        <a:ext cx="1625600" cy="5418667"/>
      </dsp:txXfrm>
    </dsp:sp>
    <dsp:sp modelId="{EA92BF9C-648E-41D5-9E39-AD1AAA1684C4}">
      <dsp:nvSpPr>
        <dsp:cNvPr id="0" name=""/>
        <dsp:cNvSpPr/>
      </dsp:nvSpPr>
      <dsp:spPr>
        <a:xfrm>
          <a:off x="1747520" y="84666"/>
          <a:ext cx="6380480" cy="1693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ES" sz="3000" kern="1200" dirty="0"/>
            <a:t>Modelo inteligencia artificial</a:t>
          </a:r>
        </a:p>
        <a:p>
          <a:pPr marL="0" lvl="0" indent="0" algn="l" defTabSz="1333500">
            <a:lnSpc>
              <a:spcPct val="90000"/>
            </a:lnSpc>
            <a:spcBef>
              <a:spcPct val="0"/>
            </a:spcBef>
            <a:spcAft>
              <a:spcPct val="35000"/>
            </a:spcAft>
            <a:buNone/>
          </a:pPr>
          <a:r>
            <a:rPr lang="es-ES" sz="3000" kern="1200" dirty="0"/>
            <a:t>con procesamiento lenguaje natural (NLP)</a:t>
          </a:r>
        </a:p>
      </dsp:txBody>
      <dsp:txXfrm>
        <a:off x="1747520" y="84666"/>
        <a:ext cx="6380480" cy="1693333"/>
      </dsp:txXfrm>
    </dsp:sp>
    <dsp:sp modelId="{D9CD0008-81DF-43D5-9D80-C7AADD6C300A}">
      <dsp:nvSpPr>
        <dsp:cNvPr id="0" name=""/>
        <dsp:cNvSpPr/>
      </dsp:nvSpPr>
      <dsp:spPr>
        <a:xfrm>
          <a:off x="1625599" y="1778000"/>
          <a:ext cx="6502400"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E6BE0D-0F5E-45B6-BD16-1A55D6830CA5}">
      <dsp:nvSpPr>
        <dsp:cNvPr id="0" name=""/>
        <dsp:cNvSpPr/>
      </dsp:nvSpPr>
      <dsp:spPr>
        <a:xfrm>
          <a:off x="1747520" y="1862666"/>
          <a:ext cx="6380480" cy="1693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ES" sz="3000" kern="1200" dirty="0"/>
            <a:t>Analiza automáticamente reseñas y clasifica según sentimiento</a:t>
          </a:r>
        </a:p>
      </dsp:txBody>
      <dsp:txXfrm>
        <a:off x="1747520" y="1862666"/>
        <a:ext cx="6380480" cy="1693333"/>
      </dsp:txXfrm>
    </dsp:sp>
    <dsp:sp modelId="{9D965BC2-79E2-41A4-A38A-597AF45D1948}">
      <dsp:nvSpPr>
        <dsp:cNvPr id="0" name=""/>
        <dsp:cNvSpPr/>
      </dsp:nvSpPr>
      <dsp:spPr>
        <a:xfrm>
          <a:off x="1625599" y="3556000"/>
          <a:ext cx="6502400"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98A526-BCE8-4BB1-8A72-59FC40471DE7}">
      <dsp:nvSpPr>
        <dsp:cNvPr id="0" name=""/>
        <dsp:cNvSpPr/>
      </dsp:nvSpPr>
      <dsp:spPr>
        <a:xfrm>
          <a:off x="1747520" y="3640666"/>
          <a:ext cx="6380480" cy="1693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ES" sz="3000" kern="1200" dirty="0"/>
            <a:t>Permite conocer opinión sin tener que revisar cada comentario</a:t>
          </a:r>
        </a:p>
      </dsp:txBody>
      <dsp:txXfrm>
        <a:off x="1747520" y="3640666"/>
        <a:ext cx="6380480" cy="1693333"/>
      </dsp:txXfrm>
    </dsp:sp>
    <dsp:sp modelId="{930275A0-74CB-4B65-B91F-EE231F3521B4}">
      <dsp:nvSpPr>
        <dsp:cNvPr id="0" name=""/>
        <dsp:cNvSpPr/>
      </dsp:nvSpPr>
      <dsp:spPr>
        <a:xfrm>
          <a:off x="1625599" y="5334000"/>
          <a:ext cx="6502400"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3EEB4-BC6F-4F02-B4DA-7913B462290D}">
      <dsp:nvSpPr>
        <dsp:cNvPr id="0" name=""/>
        <dsp:cNvSpPr/>
      </dsp:nvSpPr>
      <dsp:spPr>
        <a:xfrm>
          <a:off x="4353" y="2388838"/>
          <a:ext cx="1903325" cy="114199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Recolección reseñas</a:t>
          </a:r>
        </a:p>
      </dsp:txBody>
      <dsp:txXfrm>
        <a:off x="37801" y="2422286"/>
        <a:ext cx="1836429" cy="1075099"/>
      </dsp:txXfrm>
    </dsp:sp>
    <dsp:sp modelId="{1E810057-A7FF-474B-803C-C1C6F27D30DC}">
      <dsp:nvSpPr>
        <dsp:cNvPr id="0" name=""/>
        <dsp:cNvSpPr/>
      </dsp:nvSpPr>
      <dsp:spPr>
        <a:xfrm>
          <a:off x="2098010" y="2723824"/>
          <a:ext cx="403504" cy="47202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a:off x="2098010" y="2818229"/>
        <a:ext cx="282453" cy="283214"/>
      </dsp:txXfrm>
    </dsp:sp>
    <dsp:sp modelId="{5FDEE075-77A9-4141-B3FB-6DF8295457FE}">
      <dsp:nvSpPr>
        <dsp:cNvPr id="0" name=""/>
        <dsp:cNvSpPr/>
      </dsp:nvSpPr>
      <dsp:spPr>
        <a:xfrm>
          <a:off x="2669008" y="2388838"/>
          <a:ext cx="1903325" cy="1141995"/>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Preprocesamiento datos</a:t>
          </a:r>
        </a:p>
      </dsp:txBody>
      <dsp:txXfrm>
        <a:off x="2702456" y="2422286"/>
        <a:ext cx="1836429" cy="1075099"/>
      </dsp:txXfrm>
    </dsp:sp>
    <dsp:sp modelId="{AA2482FC-B8E0-4E09-BB8D-0BA3F71BB912}">
      <dsp:nvSpPr>
        <dsp:cNvPr id="0" name=""/>
        <dsp:cNvSpPr/>
      </dsp:nvSpPr>
      <dsp:spPr>
        <a:xfrm>
          <a:off x="4762665" y="2723824"/>
          <a:ext cx="403504" cy="47202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a:off x="4762665" y="2818229"/>
        <a:ext cx="282453" cy="283214"/>
      </dsp:txXfrm>
    </dsp:sp>
    <dsp:sp modelId="{BC64C257-E59B-46A9-98D4-17A3180EFDF4}">
      <dsp:nvSpPr>
        <dsp:cNvPr id="0" name=""/>
        <dsp:cNvSpPr/>
      </dsp:nvSpPr>
      <dsp:spPr>
        <a:xfrm>
          <a:off x="5333663" y="2388838"/>
          <a:ext cx="1903325" cy="114199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Análisis sentimientos</a:t>
          </a:r>
        </a:p>
      </dsp:txBody>
      <dsp:txXfrm>
        <a:off x="5367111" y="2422286"/>
        <a:ext cx="1836429" cy="1075099"/>
      </dsp:txXfrm>
    </dsp:sp>
    <dsp:sp modelId="{B6D517CD-04F6-41FB-A5A3-059A2ACC8B0E}">
      <dsp:nvSpPr>
        <dsp:cNvPr id="0" name=""/>
        <dsp:cNvSpPr/>
      </dsp:nvSpPr>
      <dsp:spPr>
        <a:xfrm>
          <a:off x="7427321" y="2723824"/>
          <a:ext cx="403504" cy="47202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a:off x="7427321" y="2818229"/>
        <a:ext cx="282453" cy="283214"/>
      </dsp:txXfrm>
    </dsp:sp>
    <dsp:sp modelId="{65F01DF4-FF03-4BA0-B3C6-DDF13E207BF6}">
      <dsp:nvSpPr>
        <dsp:cNvPr id="0" name=""/>
        <dsp:cNvSpPr/>
      </dsp:nvSpPr>
      <dsp:spPr>
        <a:xfrm>
          <a:off x="7998318" y="2388838"/>
          <a:ext cx="1903325" cy="1141995"/>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Resultados</a:t>
          </a:r>
        </a:p>
      </dsp:txBody>
      <dsp:txXfrm>
        <a:off x="8031766" y="2422286"/>
        <a:ext cx="1836429" cy="1075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0B4AD-9EF4-4581-8AB5-AB42B1424FBE}">
      <dsp:nvSpPr>
        <dsp:cNvPr id="0" name=""/>
        <dsp:cNvSpPr/>
      </dsp:nvSpPr>
      <dsp:spPr>
        <a:xfrm>
          <a:off x="1705370" y="0"/>
          <a:ext cx="5864014" cy="586401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19FDF0-74AF-4C24-932A-BD6317A97325}">
      <dsp:nvSpPr>
        <dsp:cNvPr id="0" name=""/>
        <dsp:cNvSpPr/>
      </dsp:nvSpPr>
      <dsp:spPr>
        <a:xfrm>
          <a:off x="2262451" y="557081"/>
          <a:ext cx="2286965" cy="228696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i="0" kern="1200" dirty="0">
              <a:effectLst/>
              <a:latin typeface="+mj-lt"/>
            </a:rPr>
            <a:t>Modelo funciona para detectar diferencias en sentimientos, pero requiere ajustes</a:t>
          </a:r>
          <a:endParaRPr lang="es-ES" sz="1600" kern="1200" dirty="0"/>
        </a:p>
      </dsp:txBody>
      <dsp:txXfrm>
        <a:off x="2374091" y="668721"/>
        <a:ext cx="2063685" cy="2063685"/>
      </dsp:txXfrm>
    </dsp:sp>
    <dsp:sp modelId="{2CF22EEA-E143-412E-8085-C0F91E8AF72B}">
      <dsp:nvSpPr>
        <dsp:cNvPr id="0" name=""/>
        <dsp:cNvSpPr/>
      </dsp:nvSpPr>
      <dsp:spPr>
        <a:xfrm>
          <a:off x="4725337" y="557081"/>
          <a:ext cx="2286965" cy="2286965"/>
        </a:xfrm>
        <a:prstGeom prst="roundRect">
          <a:avLst/>
        </a:prstGeom>
        <a:solidFill>
          <a:schemeClr val="accent2">
            <a:hueOff val="1602702"/>
            <a:satOff val="-1069"/>
            <a:lumOff val="-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mj-lt"/>
            </a:rPr>
            <a:t>La optimización de parámetros trae consigo mejoras en modelo</a:t>
          </a:r>
          <a:endParaRPr lang="es-ES" sz="1600" kern="1200" dirty="0"/>
        </a:p>
      </dsp:txBody>
      <dsp:txXfrm>
        <a:off x="4836977" y="668721"/>
        <a:ext cx="2063685" cy="2063685"/>
      </dsp:txXfrm>
    </dsp:sp>
    <dsp:sp modelId="{6E21CAE3-F5CC-4AE7-A527-49D590BAB01C}">
      <dsp:nvSpPr>
        <dsp:cNvPr id="0" name=""/>
        <dsp:cNvSpPr/>
      </dsp:nvSpPr>
      <dsp:spPr>
        <a:xfrm>
          <a:off x="2262451" y="3019967"/>
          <a:ext cx="2286965" cy="2286965"/>
        </a:xfrm>
        <a:prstGeom prst="roundRect">
          <a:avLst/>
        </a:prstGeom>
        <a:solidFill>
          <a:schemeClr val="accent2">
            <a:hueOff val="3205405"/>
            <a:satOff val="-2139"/>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i="0" kern="1200" dirty="0">
              <a:effectLst/>
              <a:latin typeface="+mj-lt"/>
            </a:rPr>
            <a:t>Se sugiere revisar frases catalogadas erróneamente para identificar por qué se tomaron decisiones erróneas.</a:t>
          </a:r>
          <a:endParaRPr lang="es-ES" sz="1600" kern="1200" dirty="0"/>
        </a:p>
      </dsp:txBody>
      <dsp:txXfrm>
        <a:off x="2374091" y="3131607"/>
        <a:ext cx="2063685" cy="2063685"/>
      </dsp:txXfrm>
    </dsp:sp>
    <dsp:sp modelId="{0F22F174-66E1-42D0-9E26-82F5CF0EA24A}">
      <dsp:nvSpPr>
        <dsp:cNvPr id="0" name=""/>
        <dsp:cNvSpPr/>
      </dsp:nvSpPr>
      <dsp:spPr>
        <a:xfrm>
          <a:off x="4725337" y="3019967"/>
          <a:ext cx="2286965" cy="2286965"/>
        </a:xfrm>
        <a:prstGeom prst="roundRect">
          <a:avLst/>
        </a:prstGeom>
        <a:solidFill>
          <a:schemeClr val="accent2">
            <a:hueOff val="4808107"/>
            <a:satOff val="-3208"/>
            <a:lumOff val="-176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mj-lt"/>
            </a:rPr>
            <a:t>Incluir mayor cantidad de ejemplos para lograr mayor entrenamiento</a:t>
          </a:r>
          <a:endParaRPr lang="es-ES" sz="1600" kern="1200" dirty="0"/>
        </a:p>
      </dsp:txBody>
      <dsp:txXfrm>
        <a:off x="4836977" y="3131607"/>
        <a:ext cx="2063685" cy="20636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E1211-52B3-4117-8737-FD68DC1620CF}">
      <dsp:nvSpPr>
        <dsp:cNvPr id="0" name=""/>
        <dsp:cNvSpPr/>
      </dsp:nvSpPr>
      <dsp:spPr>
        <a:xfrm>
          <a:off x="141" y="1774586"/>
          <a:ext cx="2266626" cy="186949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s-MX" sz="1900" kern="1200" dirty="0"/>
            <a:t>Priorizar las áreas de mejora </a:t>
          </a:r>
          <a:endParaRPr lang="es-ES" sz="1900" kern="1200" dirty="0"/>
        </a:p>
      </dsp:txBody>
      <dsp:txXfrm>
        <a:off x="43163" y="1817608"/>
        <a:ext cx="2180582" cy="1382843"/>
      </dsp:txXfrm>
    </dsp:sp>
    <dsp:sp modelId="{C0D1703E-C159-467C-8B2F-4CF3412B2B0D}">
      <dsp:nvSpPr>
        <dsp:cNvPr id="0" name=""/>
        <dsp:cNvSpPr/>
      </dsp:nvSpPr>
      <dsp:spPr>
        <a:xfrm>
          <a:off x="1300946" y="2316885"/>
          <a:ext cx="2356306" cy="2356306"/>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631B53B-7972-4A1E-A851-3DDFDD094620}">
      <dsp:nvSpPr>
        <dsp:cNvPr id="0" name=""/>
        <dsp:cNvSpPr/>
      </dsp:nvSpPr>
      <dsp:spPr>
        <a:xfrm>
          <a:off x="503836" y="3243474"/>
          <a:ext cx="2014779" cy="8012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s-MX" sz="1600" b="1" kern="1200" dirty="0"/>
            <a:t>Optimización del </a:t>
          </a:r>
          <a:r>
            <a:rPr lang="es-MX" sz="1600" b="1" kern="1200" dirty="0" err="1"/>
            <a:t>feedback</a:t>
          </a:r>
          <a:endParaRPr lang="es-ES" sz="1600" kern="1200" dirty="0"/>
        </a:p>
      </dsp:txBody>
      <dsp:txXfrm>
        <a:off x="527303" y="3266941"/>
        <a:ext cx="1967845" cy="754277"/>
      </dsp:txXfrm>
    </dsp:sp>
    <dsp:sp modelId="{A6875026-F90D-43E6-85A4-5409CFE9CCCC}">
      <dsp:nvSpPr>
        <dsp:cNvPr id="0" name=""/>
        <dsp:cNvSpPr/>
      </dsp:nvSpPr>
      <dsp:spPr>
        <a:xfrm>
          <a:off x="2804762" y="1774586"/>
          <a:ext cx="2266626" cy="186949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s-ES" sz="1900" kern="1200" dirty="0"/>
            <a:t>Permite ajustar servicios / productos</a:t>
          </a:r>
        </a:p>
      </dsp:txBody>
      <dsp:txXfrm>
        <a:off x="2847784" y="2218214"/>
        <a:ext cx="2180582" cy="1382843"/>
      </dsp:txXfrm>
    </dsp:sp>
    <dsp:sp modelId="{ABC03BE4-818B-4E4E-A90B-50710534CE49}">
      <dsp:nvSpPr>
        <dsp:cNvPr id="0" name=""/>
        <dsp:cNvSpPr/>
      </dsp:nvSpPr>
      <dsp:spPr>
        <a:xfrm>
          <a:off x="4086679" y="672173"/>
          <a:ext cx="2645930" cy="2645930"/>
        </a:xfrm>
        <a:prstGeom prst="circularArrow">
          <a:avLst>
            <a:gd name="adj1" fmla="val 2271"/>
            <a:gd name="adj2" fmla="val 273786"/>
            <a:gd name="adj3" fmla="val 19550703"/>
            <a:gd name="adj4" fmla="val 12575511"/>
            <a:gd name="adj5" fmla="val 26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6707DA-A588-49F9-8138-881A12A9BA8A}">
      <dsp:nvSpPr>
        <dsp:cNvPr id="0" name=""/>
        <dsp:cNvSpPr/>
      </dsp:nvSpPr>
      <dsp:spPr>
        <a:xfrm>
          <a:off x="3308457" y="1373981"/>
          <a:ext cx="2014779" cy="8012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s-MX" sz="1600" b="1" kern="1200" dirty="0"/>
            <a:t>Personalización de productos</a:t>
          </a:r>
          <a:endParaRPr lang="es-ES" sz="1600" kern="1200" dirty="0"/>
        </a:p>
      </dsp:txBody>
      <dsp:txXfrm>
        <a:off x="3331924" y="1397448"/>
        <a:ext cx="1967845" cy="754277"/>
      </dsp:txXfrm>
    </dsp:sp>
    <dsp:sp modelId="{C965DEF1-CE7F-4D1B-8A80-996CE8084F62}">
      <dsp:nvSpPr>
        <dsp:cNvPr id="0" name=""/>
        <dsp:cNvSpPr/>
      </dsp:nvSpPr>
      <dsp:spPr>
        <a:xfrm>
          <a:off x="5609383" y="1774586"/>
          <a:ext cx="2266626" cy="186949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s-MX" sz="1900" kern="1200" dirty="0"/>
            <a:t>Al abordar problemas más rápido y con mayor precisión</a:t>
          </a:r>
          <a:endParaRPr lang="es-ES" sz="1900" kern="1200" dirty="0"/>
        </a:p>
      </dsp:txBody>
      <dsp:txXfrm>
        <a:off x="5652405" y="1817608"/>
        <a:ext cx="2180582" cy="1382843"/>
      </dsp:txXfrm>
    </dsp:sp>
    <dsp:sp modelId="{52FD7672-3E7D-4E57-9010-D7F8493D13EC}">
      <dsp:nvSpPr>
        <dsp:cNvPr id="0" name=""/>
        <dsp:cNvSpPr/>
      </dsp:nvSpPr>
      <dsp:spPr>
        <a:xfrm>
          <a:off x="6113078" y="3243474"/>
          <a:ext cx="2014779" cy="8012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s-MX" sz="1600" b="1" kern="1200" dirty="0"/>
            <a:t>Aumento de la satisfacción del cliente</a:t>
          </a:r>
          <a:endParaRPr lang="es-ES" sz="1600" kern="1200" dirty="0"/>
        </a:p>
      </dsp:txBody>
      <dsp:txXfrm>
        <a:off x="6136545" y="3266941"/>
        <a:ext cx="1967845" cy="75427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8B4A0-E394-4FC9-997D-7902493A4800}" type="datetimeFigureOut">
              <a:rPr lang="es-ES" smtClean="0"/>
              <a:t>13/10/2024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7FB5B-C2D5-40AB-B93D-757240BDE686}" type="slidenum">
              <a:rPr lang="es-ES" smtClean="0"/>
              <a:t>‹Nº›</a:t>
            </a:fld>
            <a:endParaRPr lang="es-ES"/>
          </a:p>
        </p:txBody>
      </p:sp>
    </p:spTree>
    <p:extLst>
      <p:ext uri="{BB962C8B-B14F-4D97-AF65-F5344CB8AC3E}">
        <p14:creationId xmlns:p14="http://schemas.microsoft.com/office/powerpoint/2010/main" val="3337960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547FB5B-C2D5-40AB-B93D-757240BDE686}" type="slidenum">
              <a:rPr lang="es-ES" smtClean="0"/>
              <a:t>31</a:t>
            </a:fld>
            <a:endParaRPr lang="es-ES"/>
          </a:p>
        </p:txBody>
      </p:sp>
    </p:spTree>
    <p:extLst>
      <p:ext uri="{BB962C8B-B14F-4D97-AF65-F5344CB8AC3E}">
        <p14:creationId xmlns:p14="http://schemas.microsoft.com/office/powerpoint/2010/main" val="122945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547FB5B-C2D5-40AB-B93D-757240BDE686}" type="slidenum">
              <a:rPr lang="es-ES" smtClean="0"/>
              <a:t>32</a:t>
            </a:fld>
            <a:endParaRPr lang="es-ES"/>
          </a:p>
        </p:txBody>
      </p:sp>
    </p:spTree>
    <p:extLst>
      <p:ext uri="{BB962C8B-B14F-4D97-AF65-F5344CB8AC3E}">
        <p14:creationId xmlns:p14="http://schemas.microsoft.com/office/powerpoint/2010/main" val="2425317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547FB5B-C2D5-40AB-B93D-757240BDE686}" type="slidenum">
              <a:rPr lang="es-ES" smtClean="0"/>
              <a:t>36</a:t>
            </a:fld>
            <a:endParaRPr lang="es-ES"/>
          </a:p>
        </p:txBody>
      </p:sp>
    </p:spTree>
    <p:extLst>
      <p:ext uri="{BB962C8B-B14F-4D97-AF65-F5344CB8AC3E}">
        <p14:creationId xmlns:p14="http://schemas.microsoft.com/office/powerpoint/2010/main" val="94658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547FB5B-C2D5-40AB-B93D-757240BDE686}" type="slidenum">
              <a:rPr lang="es-ES" smtClean="0"/>
              <a:t>38</a:t>
            </a:fld>
            <a:endParaRPr lang="es-ES"/>
          </a:p>
        </p:txBody>
      </p:sp>
    </p:spTree>
    <p:extLst>
      <p:ext uri="{BB962C8B-B14F-4D97-AF65-F5344CB8AC3E}">
        <p14:creationId xmlns:p14="http://schemas.microsoft.com/office/powerpoint/2010/main" val="324655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10/13/2024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10/13/2024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10/13/2024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hyperlink" Target="https://www.google.com/url?q=https%3A%2F%2Fwww.kaggle.com%2Fdatasets%2Flava18%2Fgoogle-play-store-apps"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01841B-98B4-FB91-6200-20952B725777}"/>
              </a:ext>
            </a:extLst>
          </p:cNvPr>
          <p:cNvSpPr>
            <a:spLocks noGrp="1"/>
          </p:cNvSpPr>
          <p:nvPr>
            <p:ph type="ctrTitle"/>
          </p:nvPr>
        </p:nvSpPr>
        <p:spPr/>
        <p:txBody>
          <a:bodyPr>
            <a:normAutofit/>
          </a:bodyPr>
          <a:lstStyle/>
          <a:p>
            <a:r>
              <a:rPr lang="es-CL" b="1" dirty="0"/>
              <a:t>Análisis de Opiniones de Google Play Store usando Inteligencia Artificial</a:t>
            </a:r>
            <a:endParaRPr lang="es-ES" dirty="0"/>
          </a:p>
        </p:txBody>
      </p:sp>
      <p:sp>
        <p:nvSpPr>
          <p:cNvPr id="3" name="Subtítulo 2">
            <a:extLst>
              <a:ext uri="{FF2B5EF4-FFF2-40B4-BE49-F238E27FC236}">
                <a16:creationId xmlns:a16="http://schemas.microsoft.com/office/drawing/2014/main" id="{DB1BCBFE-E022-5645-22A8-65D3708841B9}"/>
              </a:ext>
            </a:extLst>
          </p:cNvPr>
          <p:cNvSpPr>
            <a:spLocks noGrp="1"/>
          </p:cNvSpPr>
          <p:nvPr>
            <p:ph type="subTitle" idx="1"/>
          </p:nvPr>
        </p:nvSpPr>
        <p:spPr/>
        <p:txBody>
          <a:bodyPr/>
          <a:lstStyle/>
          <a:p>
            <a:r>
              <a:rPr lang="es-ES" dirty="0"/>
              <a:t>proyecto módulo 07</a:t>
            </a:r>
          </a:p>
          <a:p>
            <a:r>
              <a:rPr lang="es-ES" dirty="0" err="1"/>
              <a:t>Bootcamp</a:t>
            </a:r>
            <a:r>
              <a:rPr lang="es-ES" dirty="0"/>
              <a:t> Ciencia de Datos e Inteligencia Artificial</a:t>
            </a:r>
          </a:p>
          <a:p>
            <a:r>
              <a:rPr lang="es-ES" dirty="0"/>
              <a:t>Alejandra tapia </a:t>
            </a:r>
            <a:r>
              <a:rPr lang="es-ES" dirty="0" err="1"/>
              <a:t>niebuhr</a:t>
            </a:r>
            <a:endParaRPr lang="es-ES" dirty="0"/>
          </a:p>
        </p:txBody>
      </p:sp>
    </p:spTree>
    <p:extLst>
      <p:ext uri="{BB962C8B-B14F-4D97-AF65-F5344CB8AC3E}">
        <p14:creationId xmlns:p14="http://schemas.microsoft.com/office/powerpoint/2010/main" val="2442088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5"/>
            <a:ext cx="9572696" cy="4694830"/>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4. Exploración inicial</a:t>
            </a:r>
          </a:p>
          <a:p>
            <a:pPr algn="just"/>
            <a:r>
              <a:rPr lang="es-MX" dirty="0"/>
              <a:t>Evaluación del </a:t>
            </a:r>
            <a:r>
              <a:rPr lang="es-MX" dirty="0" err="1"/>
              <a:t>dataset</a:t>
            </a:r>
            <a:endParaRPr lang="es-MX" dirty="0"/>
          </a:p>
          <a:p>
            <a:pPr algn="just"/>
            <a:r>
              <a:rPr lang="es-CL" b="0" dirty="0" err="1">
                <a:solidFill>
                  <a:srgbClr val="000000"/>
                </a:solidFill>
                <a:effectLst/>
                <a:latin typeface="Courier New" panose="02070309020205020404" pitchFamily="49" charset="0"/>
              </a:rPr>
              <a:t>df.head</a:t>
            </a:r>
            <a:r>
              <a:rPr lang="es-CL" b="0" dirty="0">
                <a:solidFill>
                  <a:srgbClr val="000000"/>
                </a:solidFill>
                <a:effectLst/>
                <a:latin typeface="Courier New" panose="02070309020205020404" pitchFamily="49" charset="0"/>
              </a:rPr>
              <a:t>()</a:t>
            </a:r>
          </a:p>
          <a:p>
            <a:pPr algn="just"/>
            <a:endParaRPr lang="es-CL" dirty="0">
              <a:solidFill>
                <a:srgbClr val="000000"/>
              </a:solidFill>
              <a:latin typeface="Courier New" panose="02070309020205020404" pitchFamily="49" charset="0"/>
            </a:endParaRPr>
          </a:p>
          <a:p>
            <a:pPr algn="l"/>
            <a:endParaRPr lang="es-MX" i="0" dirty="0">
              <a:solidFill>
                <a:schemeClr val="tx1"/>
              </a:solidFill>
              <a:effectLst/>
              <a:latin typeface="+mj-lt"/>
            </a:endParaRPr>
          </a:p>
          <a:p>
            <a:pPr algn="l"/>
            <a:endParaRPr lang="es-MX" dirty="0">
              <a:solidFill>
                <a:schemeClr val="tx1"/>
              </a:solidFill>
              <a:latin typeface="+mj-lt"/>
            </a:endParaRPr>
          </a:p>
          <a:p>
            <a:pPr algn="l"/>
            <a:endParaRPr lang="es-MX" i="0" dirty="0">
              <a:solidFill>
                <a:schemeClr val="tx1"/>
              </a:solidFill>
              <a:effectLst/>
              <a:latin typeface="+mj-lt"/>
            </a:endParaRPr>
          </a:p>
          <a:p>
            <a:pPr algn="l"/>
            <a:endParaRPr lang="es-MX" dirty="0">
              <a:solidFill>
                <a:schemeClr val="tx1"/>
              </a:solidFill>
              <a:latin typeface="+mj-lt"/>
            </a:endParaRPr>
          </a:p>
          <a:p>
            <a:pPr algn="l"/>
            <a:endParaRPr lang="es-MX" b="1" i="0" dirty="0">
              <a:solidFill>
                <a:schemeClr val="tx1"/>
              </a:solidFill>
              <a:effectLst/>
              <a:latin typeface="+mj-lt"/>
            </a:endParaRPr>
          </a:p>
          <a:p>
            <a:pPr algn="l"/>
            <a:r>
              <a:rPr lang="es-MX" b="1" i="0" dirty="0">
                <a:solidFill>
                  <a:schemeClr val="tx1"/>
                </a:solidFill>
                <a:effectLst/>
                <a:latin typeface="+mj-lt"/>
              </a:rPr>
              <a:t>App</a:t>
            </a:r>
            <a:r>
              <a:rPr lang="es-MX" b="0" i="0" dirty="0">
                <a:solidFill>
                  <a:schemeClr val="tx1"/>
                </a:solidFill>
                <a:effectLst/>
                <a:latin typeface="+mj-lt"/>
              </a:rPr>
              <a:t> respecto a la cual se refiere el </a:t>
            </a:r>
            <a:r>
              <a:rPr lang="es-MX" b="0" i="0" dirty="0" err="1">
                <a:solidFill>
                  <a:schemeClr val="tx1"/>
                </a:solidFill>
                <a:effectLst/>
                <a:latin typeface="+mj-lt"/>
              </a:rPr>
              <a:t>review</a:t>
            </a:r>
            <a:endParaRPr lang="es-MX" b="0" i="0" dirty="0">
              <a:solidFill>
                <a:schemeClr val="tx1"/>
              </a:solidFill>
              <a:effectLst/>
              <a:latin typeface="+mj-lt"/>
            </a:endParaRPr>
          </a:p>
          <a:p>
            <a:pPr algn="l"/>
            <a:r>
              <a:rPr lang="es-MX" b="1" i="0" dirty="0" err="1">
                <a:solidFill>
                  <a:schemeClr val="tx1"/>
                </a:solidFill>
                <a:effectLst/>
                <a:latin typeface="+mj-lt"/>
              </a:rPr>
              <a:t>Review</a:t>
            </a:r>
            <a:r>
              <a:rPr lang="es-MX" b="0" i="0" dirty="0">
                <a:solidFill>
                  <a:schemeClr val="tx1"/>
                </a:solidFill>
                <a:effectLst/>
                <a:latin typeface="+mj-lt"/>
              </a:rPr>
              <a:t> traducido y pre procesado</a:t>
            </a:r>
          </a:p>
          <a:p>
            <a:pPr algn="l"/>
            <a:r>
              <a:rPr lang="es-MX" b="1" i="0" dirty="0" err="1">
                <a:solidFill>
                  <a:schemeClr val="tx1"/>
                </a:solidFill>
                <a:effectLst/>
                <a:latin typeface="+mj-lt"/>
              </a:rPr>
              <a:t>Sentiment</a:t>
            </a:r>
            <a:r>
              <a:rPr lang="es-MX" b="0" i="0" dirty="0">
                <a:solidFill>
                  <a:schemeClr val="tx1"/>
                </a:solidFill>
                <a:effectLst/>
                <a:latin typeface="+mj-lt"/>
              </a:rPr>
              <a:t> Positivo, negativo, neutral</a:t>
            </a:r>
          </a:p>
          <a:p>
            <a:pPr algn="l"/>
            <a:r>
              <a:rPr lang="es-MX" b="1" i="0" dirty="0" err="1">
                <a:solidFill>
                  <a:schemeClr val="tx1"/>
                </a:solidFill>
                <a:effectLst/>
                <a:latin typeface="+mj-lt"/>
              </a:rPr>
              <a:t>Sentiment</a:t>
            </a:r>
            <a:r>
              <a:rPr lang="es-MX" b="1" i="0" dirty="0">
                <a:solidFill>
                  <a:schemeClr val="tx1"/>
                </a:solidFill>
                <a:effectLst/>
                <a:latin typeface="+mj-lt"/>
              </a:rPr>
              <a:t> </a:t>
            </a:r>
            <a:r>
              <a:rPr lang="es-MX" b="1" i="0" dirty="0" err="1">
                <a:solidFill>
                  <a:schemeClr val="tx1"/>
                </a:solidFill>
                <a:effectLst/>
                <a:latin typeface="+mj-lt"/>
              </a:rPr>
              <a:t>polarity</a:t>
            </a:r>
            <a:r>
              <a:rPr lang="es-MX" b="0" i="0" dirty="0">
                <a:solidFill>
                  <a:schemeClr val="tx1"/>
                </a:solidFill>
                <a:effectLst/>
                <a:latin typeface="+mj-lt"/>
              </a:rPr>
              <a:t> La polaridad es una medida que indica si una reseña o comentario expresa un sentimiento positivo, negativo o neutral. </a:t>
            </a:r>
          </a:p>
          <a:p>
            <a:pPr algn="l"/>
            <a:r>
              <a:rPr lang="es-MX" b="1" i="0" dirty="0" err="1">
                <a:solidFill>
                  <a:schemeClr val="tx1"/>
                </a:solidFill>
                <a:effectLst/>
                <a:latin typeface="+mj-lt"/>
              </a:rPr>
              <a:t>Sentiment</a:t>
            </a:r>
            <a:r>
              <a:rPr lang="es-MX" b="1" i="0" dirty="0">
                <a:solidFill>
                  <a:schemeClr val="tx1"/>
                </a:solidFill>
                <a:effectLst/>
                <a:latin typeface="+mj-lt"/>
              </a:rPr>
              <a:t> </a:t>
            </a:r>
            <a:r>
              <a:rPr lang="es-MX" b="1" i="0" dirty="0" err="1">
                <a:solidFill>
                  <a:schemeClr val="tx1"/>
                </a:solidFill>
                <a:effectLst/>
                <a:latin typeface="+mj-lt"/>
              </a:rPr>
              <a:t>subjetivity</a:t>
            </a:r>
            <a:r>
              <a:rPr lang="es-MX" b="0" i="0" dirty="0">
                <a:solidFill>
                  <a:schemeClr val="tx1"/>
                </a:solidFill>
                <a:effectLst/>
                <a:latin typeface="+mj-lt"/>
              </a:rPr>
              <a:t> La subjetividad mide cuánto del contenido de un texto está basado en opiniones personales (subjetivo) frente a hechos objetivos. </a:t>
            </a:r>
            <a:endParaRPr lang="es-CL" b="0" dirty="0">
              <a:solidFill>
                <a:srgbClr val="000000"/>
              </a:solidFill>
              <a:effectLst/>
              <a:latin typeface="Courier New" panose="02070309020205020404" pitchFamily="49" charset="0"/>
            </a:endParaRPr>
          </a:p>
          <a:p>
            <a:pPr algn="just"/>
            <a:endParaRPr lang="es-ES" dirty="0"/>
          </a:p>
        </p:txBody>
      </p:sp>
      <p:sp>
        <p:nvSpPr>
          <p:cNvPr id="3" name="CuadroTexto 2">
            <a:extLst>
              <a:ext uri="{FF2B5EF4-FFF2-40B4-BE49-F238E27FC236}">
                <a16:creationId xmlns:a16="http://schemas.microsoft.com/office/drawing/2014/main" id="{8B084D73-4697-E17F-2DBF-F508A8CABAB7}"/>
              </a:ext>
            </a:extLst>
          </p:cNvPr>
          <p:cNvSpPr txBox="1"/>
          <p:nvPr/>
        </p:nvSpPr>
        <p:spPr>
          <a:xfrm>
            <a:off x="3048569" y="3244334"/>
            <a:ext cx="6097136" cy="369332"/>
          </a:xfrm>
          <a:prstGeom prst="rect">
            <a:avLst/>
          </a:prstGeom>
          <a:noFill/>
        </p:spPr>
        <p:txBody>
          <a:bodyPr wrap="square">
            <a:spAutoFit/>
          </a:bodyPr>
          <a:lstStyle/>
          <a:p>
            <a:endParaRPr lang="es-ES" dirty="0"/>
          </a:p>
        </p:txBody>
      </p:sp>
      <p:pic>
        <p:nvPicPr>
          <p:cNvPr id="12" name="Imagen 11">
            <a:extLst>
              <a:ext uri="{FF2B5EF4-FFF2-40B4-BE49-F238E27FC236}">
                <a16:creationId xmlns:a16="http://schemas.microsoft.com/office/drawing/2014/main" id="{00D909D1-7788-DDB1-1E3B-B7E089AEA04A}"/>
              </a:ext>
            </a:extLst>
          </p:cNvPr>
          <p:cNvPicPr>
            <a:picLocks noChangeAspect="1"/>
          </p:cNvPicPr>
          <p:nvPr/>
        </p:nvPicPr>
        <p:blipFill>
          <a:blip r:embed="rId2"/>
          <a:srcRect b="31091"/>
          <a:stretch/>
        </p:blipFill>
        <p:spPr>
          <a:xfrm>
            <a:off x="1767935" y="2599415"/>
            <a:ext cx="10086681" cy="1515385"/>
          </a:xfrm>
          <a:prstGeom prst="rect">
            <a:avLst/>
          </a:prstGeom>
        </p:spPr>
      </p:pic>
      <p:sp>
        <p:nvSpPr>
          <p:cNvPr id="14" name="Rectángulo 13">
            <a:extLst>
              <a:ext uri="{FF2B5EF4-FFF2-40B4-BE49-F238E27FC236}">
                <a16:creationId xmlns:a16="http://schemas.microsoft.com/office/drawing/2014/main" id="{D7F9765D-60E9-4F81-D5B5-35AB666B6569}"/>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5" name="Rectángulo 14">
            <a:extLst>
              <a:ext uri="{FF2B5EF4-FFF2-40B4-BE49-F238E27FC236}">
                <a16:creationId xmlns:a16="http://schemas.microsoft.com/office/drawing/2014/main" id="{EC0FC6BE-8CB4-BA7F-6149-94194AE3CC1E}"/>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6" name="Rectángulo 15">
            <a:extLst>
              <a:ext uri="{FF2B5EF4-FFF2-40B4-BE49-F238E27FC236}">
                <a16:creationId xmlns:a16="http://schemas.microsoft.com/office/drawing/2014/main" id="{D71BD7C6-69ED-85B3-EFAF-04340BBB5DB2}"/>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7" name="Rectángulo 16">
            <a:extLst>
              <a:ext uri="{FF2B5EF4-FFF2-40B4-BE49-F238E27FC236}">
                <a16:creationId xmlns:a16="http://schemas.microsoft.com/office/drawing/2014/main" id="{6C901D1C-C279-2553-5D00-4BA8E93E84A4}"/>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921603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5"/>
            <a:ext cx="9572696" cy="4694830"/>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4. Exploración inicial</a:t>
            </a:r>
          </a:p>
          <a:p>
            <a:pPr algn="just"/>
            <a:r>
              <a:rPr lang="es-CL" dirty="0"/>
              <a:t>- Número de filas y columnas  </a:t>
            </a:r>
            <a:r>
              <a:rPr lang="es-CL" b="0" dirty="0" err="1">
                <a:solidFill>
                  <a:srgbClr val="000000"/>
                </a:solidFill>
                <a:effectLst/>
                <a:latin typeface="Courier New" panose="02070309020205020404" pitchFamily="49" charset="0"/>
              </a:rPr>
              <a:t>df.shape</a:t>
            </a:r>
            <a:r>
              <a:rPr lang="es-CL" b="0" dirty="0">
                <a:solidFill>
                  <a:srgbClr val="000000"/>
                </a:solidFill>
                <a:effectLst/>
                <a:latin typeface="Courier New" panose="02070309020205020404" pitchFamily="49" charset="0"/>
              </a:rPr>
              <a:t> </a:t>
            </a:r>
            <a:r>
              <a:rPr lang="es-CL" dirty="0"/>
              <a:t>(64295, 5)</a:t>
            </a:r>
          </a:p>
          <a:p>
            <a:pPr marL="285750" indent="-285750" algn="just">
              <a:buFontTx/>
              <a:buChar char="-"/>
            </a:pPr>
            <a:r>
              <a:rPr lang="es-CL" dirty="0"/>
              <a:t>Información sobre tipo de datos que presenta cada columna y número de registros no nulos </a:t>
            </a:r>
            <a:r>
              <a:rPr lang="es-CL" b="0" dirty="0">
                <a:solidFill>
                  <a:srgbClr val="000000"/>
                </a:solidFill>
                <a:effectLst/>
                <a:latin typeface="Courier New" panose="02070309020205020404" pitchFamily="49" charset="0"/>
              </a:rPr>
              <a:t>df.info()</a:t>
            </a:r>
          </a:p>
          <a:p>
            <a:pPr marL="285750" indent="-285750" algn="just">
              <a:buFontTx/>
              <a:buChar char="-"/>
            </a:pPr>
            <a:r>
              <a:rPr lang="es-CL" dirty="0"/>
              <a:t>Análisis de entradas únicas para la columna “</a:t>
            </a:r>
            <a:r>
              <a:rPr lang="es-CL" dirty="0" err="1"/>
              <a:t>Sentiment</a:t>
            </a:r>
            <a:r>
              <a:rPr lang="es-CL" dirty="0"/>
              <a:t>” da luces de que están las esperadas, pero además existen columnas vacías (</a:t>
            </a:r>
            <a:r>
              <a:rPr lang="es-CL" dirty="0" err="1"/>
              <a:t>nan</a:t>
            </a:r>
            <a:r>
              <a:rPr lang="es-CL" dirty="0"/>
              <a:t>)</a:t>
            </a:r>
            <a:endParaRPr lang="es-CL" b="0" dirty="0">
              <a:solidFill>
                <a:srgbClr val="000000"/>
              </a:solidFill>
              <a:effectLst/>
              <a:latin typeface="Courier New" panose="02070309020205020404" pitchFamily="49" charset="0"/>
            </a:endParaRPr>
          </a:p>
          <a:p>
            <a:pPr marL="285750" indent="-285750" algn="just">
              <a:buFontTx/>
              <a:buChar char="-"/>
            </a:pPr>
            <a:endParaRPr lang="es-CL" b="0" dirty="0">
              <a:solidFill>
                <a:srgbClr val="000000"/>
              </a:solidFill>
              <a:effectLst/>
              <a:latin typeface="Courier New" panose="02070309020205020404" pitchFamily="49" charset="0"/>
            </a:endParaRPr>
          </a:p>
          <a:p>
            <a:pPr algn="just"/>
            <a:endParaRPr lang="es-CL" b="0" dirty="0">
              <a:solidFill>
                <a:srgbClr val="000000"/>
              </a:solidFill>
              <a:effectLst/>
              <a:latin typeface="Courier New" panose="02070309020205020404" pitchFamily="49" charset="0"/>
            </a:endParaRPr>
          </a:p>
          <a:p>
            <a:pPr algn="just"/>
            <a:endParaRPr lang="es-CL" b="0" dirty="0">
              <a:solidFill>
                <a:srgbClr val="000000"/>
              </a:solidFill>
              <a:effectLst/>
              <a:latin typeface="Courier New" panose="02070309020205020404" pitchFamily="49" charset="0"/>
            </a:endParaRPr>
          </a:p>
          <a:p>
            <a:pPr algn="just"/>
            <a:endParaRPr lang="es-ES" dirty="0"/>
          </a:p>
        </p:txBody>
      </p:sp>
      <p:sp>
        <p:nvSpPr>
          <p:cNvPr id="3" name="CuadroTexto 2">
            <a:extLst>
              <a:ext uri="{FF2B5EF4-FFF2-40B4-BE49-F238E27FC236}">
                <a16:creationId xmlns:a16="http://schemas.microsoft.com/office/drawing/2014/main" id="{8B084D73-4697-E17F-2DBF-F508A8CABAB7}"/>
              </a:ext>
            </a:extLst>
          </p:cNvPr>
          <p:cNvSpPr txBox="1"/>
          <p:nvPr/>
        </p:nvSpPr>
        <p:spPr>
          <a:xfrm>
            <a:off x="3048569" y="3244334"/>
            <a:ext cx="6097136" cy="369332"/>
          </a:xfrm>
          <a:prstGeom prst="rect">
            <a:avLst/>
          </a:prstGeom>
          <a:noFill/>
        </p:spPr>
        <p:txBody>
          <a:bodyPr wrap="square">
            <a:spAutoFit/>
          </a:bodyPr>
          <a:lstStyle/>
          <a:p>
            <a:endParaRPr lang="es-ES" dirty="0"/>
          </a:p>
        </p:txBody>
      </p:sp>
      <p:pic>
        <p:nvPicPr>
          <p:cNvPr id="17" name="Imagen 16" descr="Interfaz de usuario gráfica, Texto, Aplicación&#10;&#10;Descripción generada automáticamente">
            <a:extLst>
              <a:ext uri="{FF2B5EF4-FFF2-40B4-BE49-F238E27FC236}">
                <a16:creationId xmlns:a16="http://schemas.microsoft.com/office/drawing/2014/main" id="{1E8E61CC-8E61-6EA8-7462-D0AC4C324A50}"/>
              </a:ext>
            </a:extLst>
          </p:cNvPr>
          <p:cNvPicPr>
            <a:picLocks noChangeAspect="1"/>
          </p:cNvPicPr>
          <p:nvPr/>
        </p:nvPicPr>
        <p:blipFill>
          <a:blip r:embed="rId2"/>
          <a:stretch>
            <a:fillRect/>
          </a:stretch>
        </p:blipFill>
        <p:spPr>
          <a:xfrm>
            <a:off x="2698416" y="4490456"/>
            <a:ext cx="8173591" cy="1200318"/>
          </a:xfrm>
          <a:prstGeom prst="rect">
            <a:avLst/>
          </a:prstGeom>
        </p:spPr>
      </p:pic>
      <p:sp>
        <p:nvSpPr>
          <p:cNvPr id="21" name="Rectángulo 20">
            <a:extLst>
              <a:ext uri="{FF2B5EF4-FFF2-40B4-BE49-F238E27FC236}">
                <a16:creationId xmlns:a16="http://schemas.microsoft.com/office/drawing/2014/main" id="{AC7DA456-F6FB-A212-57C4-E826160B0945}"/>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24" name="Rectángulo 23">
            <a:extLst>
              <a:ext uri="{FF2B5EF4-FFF2-40B4-BE49-F238E27FC236}">
                <a16:creationId xmlns:a16="http://schemas.microsoft.com/office/drawing/2014/main" id="{69535F4C-95D1-41E0-E43D-44950BA13DB0}"/>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25" name="Rectángulo 24">
            <a:extLst>
              <a:ext uri="{FF2B5EF4-FFF2-40B4-BE49-F238E27FC236}">
                <a16:creationId xmlns:a16="http://schemas.microsoft.com/office/drawing/2014/main" id="{A9CC2F21-A192-BFBE-7399-DAF1CA47F91B}"/>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26" name="Rectángulo 25">
            <a:extLst>
              <a:ext uri="{FF2B5EF4-FFF2-40B4-BE49-F238E27FC236}">
                <a16:creationId xmlns:a16="http://schemas.microsoft.com/office/drawing/2014/main" id="{906F1385-6136-A91A-1E2F-81C1FD1D40C7}"/>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1510228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5"/>
            <a:ext cx="9572696" cy="2709081"/>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4. Exploración inicial</a:t>
            </a:r>
          </a:p>
          <a:p>
            <a:pPr marL="285750" indent="-285750" algn="just">
              <a:buFontTx/>
              <a:buChar char="-"/>
            </a:pPr>
            <a:r>
              <a:rPr lang="es-CL" dirty="0"/>
              <a:t>Evaluación de datos faltantes </a:t>
            </a:r>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df.isnull</a:t>
            </a:r>
            <a:r>
              <a:rPr lang="en-US" b="0" dirty="0">
                <a:solidFill>
                  <a:srgbClr val="000000"/>
                </a:solidFill>
                <a:effectLst/>
                <a:latin typeface="Courier New" panose="02070309020205020404" pitchFamily="49" charset="0"/>
              </a:rPr>
              <a:t>().</a:t>
            </a:r>
            <a:r>
              <a:rPr lang="en-US" b="0" dirty="0">
                <a:solidFill>
                  <a:srgbClr val="795E26"/>
                </a:solidFill>
                <a:effectLst/>
                <a:latin typeface="Courier New" panose="02070309020205020404" pitchFamily="49" charset="0"/>
              </a:rPr>
              <a:t>any</a:t>
            </a:r>
            <a:r>
              <a:rPr lang="en-US" b="0" dirty="0">
                <a:solidFill>
                  <a:srgbClr val="000000"/>
                </a:solidFill>
                <a:effectLst/>
                <a:latin typeface="Courier New" panose="02070309020205020404" pitchFamily="49" charset="0"/>
              </a:rPr>
              <a:t>(axis=</a:t>
            </a:r>
            <a:r>
              <a:rPr lang="en-US" b="0" dirty="0">
                <a:solidFill>
                  <a:srgbClr val="116644"/>
                </a:solidFill>
                <a:effectLst/>
                <a:latin typeface="Courier New" panose="02070309020205020404" pitchFamily="49" charset="0"/>
              </a:rPr>
              <a:t>1</a:t>
            </a:r>
            <a:r>
              <a:rPr lang="en-US" b="0" dirty="0">
                <a:solidFill>
                  <a:srgbClr val="000000"/>
                </a:solidFill>
                <a:effectLst/>
                <a:latin typeface="Courier New" panose="02070309020205020404" pitchFamily="49" charset="0"/>
              </a:rPr>
              <a:t>)]</a:t>
            </a:r>
          </a:p>
          <a:p>
            <a:pPr algn="just"/>
            <a:r>
              <a:rPr lang="es-CL" dirty="0"/>
              <a:t>Se decide eliminar estos registros dado que no aportan información relevante para el análisis, quedando con  37427 registros</a:t>
            </a:r>
          </a:p>
          <a:p>
            <a:r>
              <a:rPr lang="es-CL" dirty="0">
                <a:solidFill>
                  <a:schemeClr val="tx1"/>
                </a:solidFill>
                <a:latin typeface="+mj-lt"/>
              </a:rPr>
              <a:t>- Datos duplicados </a:t>
            </a:r>
          </a:p>
          <a:p>
            <a:r>
              <a:rPr lang="es-CL" b="0" dirty="0" err="1">
                <a:solidFill>
                  <a:srgbClr val="000000"/>
                </a:solidFill>
                <a:effectLst/>
                <a:latin typeface="Courier New" panose="02070309020205020404" pitchFamily="49" charset="0"/>
              </a:rPr>
              <a:t>df</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df.duplicated</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subset</a:t>
            </a:r>
            <a:r>
              <a:rPr lang="es-CL" b="0" dirty="0">
                <a:solidFill>
                  <a:srgbClr val="000000"/>
                </a:solidFill>
                <a:effectLst/>
                <a:latin typeface="Courier New" panose="02070309020205020404" pitchFamily="49" charset="0"/>
              </a:rPr>
              <a:t>=</a:t>
            </a:r>
            <a:r>
              <a:rPr lang="es-CL" b="0" dirty="0">
                <a:solidFill>
                  <a:srgbClr val="A31515"/>
                </a:solidFill>
                <a:effectLst/>
                <a:latin typeface="Courier New" panose="02070309020205020404" pitchFamily="49" charset="0"/>
              </a:rPr>
              <a:t>'</a:t>
            </a:r>
            <a:r>
              <a:rPr lang="es-CL" b="0" dirty="0" err="1">
                <a:solidFill>
                  <a:srgbClr val="A31515"/>
                </a:solidFill>
                <a:effectLst/>
                <a:latin typeface="Courier New" panose="02070309020205020404" pitchFamily="49" charset="0"/>
              </a:rPr>
              <a:t>Translated_Review</a:t>
            </a:r>
            <a:r>
              <a:rPr lang="es-CL" b="0" dirty="0">
                <a:solidFill>
                  <a:srgbClr val="A31515"/>
                </a:solidFill>
                <a:effectLst/>
                <a:latin typeface="Courier New" panose="02070309020205020404" pitchFamily="49" charset="0"/>
              </a:rPr>
              <a:t>'</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keep</a:t>
            </a:r>
            <a:r>
              <a:rPr lang="es-CL" b="0" dirty="0">
                <a:solidFill>
                  <a:srgbClr val="000000"/>
                </a:solidFill>
                <a:effectLst/>
                <a:latin typeface="Courier New" panose="02070309020205020404" pitchFamily="49" charset="0"/>
              </a:rPr>
              <a:t>=</a:t>
            </a:r>
            <a:r>
              <a:rPr lang="es-CL" b="0" dirty="0">
                <a:solidFill>
                  <a:srgbClr val="0000FF"/>
                </a:solidFill>
                <a:effectLst/>
                <a:latin typeface="Courier New" panose="02070309020205020404" pitchFamily="49" charset="0"/>
              </a:rPr>
              <a:t>False</a:t>
            </a:r>
            <a:r>
              <a:rPr lang="es-CL" b="0" dirty="0">
                <a:solidFill>
                  <a:srgbClr val="000000"/>
                </a:solidFill>
                <a:effectLst/>
                <a:latin typeface="Courier New" panose="02070309020205020404" pitchFamily="49" charset="0"/>
              </a:rPr>
              <a:t>)]</a:t>
            </a:r>
          </a:p>
          <a:p>
            <a:r>
              <a:rPr lang="es-CL" b="0" dirty="0" err="1">
                <a:solidFill>
                  <a:srgbClr val="795E26"/>
                </a:solidFill>
                <a:effectLst/>
                <a:latin typeface="Courier New" panose="02070309020205020404" pitchFamily="49" charset="0"/>
              </a:rPr>
              <a:t>print</a:t>
            </a:r>
            <a:r>
              <a:rPr lang="es-CL" b="0" dirty="0">
                <a:solidFill>
                  <a:srgbClr val="000000"/>
                </a:solidFill>
                <a:effectLst/>
                <a:latin typeface="Courier New" panose="02070309020205020404" pitchFamily="49" charset="0"/>
              </a:rPr>
              <a:t>(duplicados[[</a:t>
            </a:r>
            <a:r>
              <a:rPr lang="es-CL" b="0" dirty="0">
                <a:solidFill>
                  <a:srgbClr val="A31515"/>
                </a:solidFill>
                <a:effectLst/>
                <a:latin typeface="Courier New" panose="02070309020205020404" pitchFamily="49" charset="0"/>
              </a:rPr>
              <a:t>'</a:t>
            </a:r>
            <a:r>
              <a:rPr lang="es-CL" b="0" dirty="0" err="1">
                <a:solidFill>
                  <a:srgbClr val="A31515"/>
                </a:solidFill>
                <a:effectLst/>
                <a:latin typeface="Courier New" panose="02070309020205020404" pitchFamily="49" charset="0"/>
              </a:rPr>
              <a:t>Translated_Review</a:t>
            </a:r>
            <a:r>
              <a:rPr lang="es-CL" b="0" dirty="0">
                <a:solidFill>
                  <a:srgbClr val="A31515"/>
                </a:solidFill>
                <a:effectLst/>
                <a:latin typeface="Courier New" panose="02070309020205020404" pitchFamily="49" charset="0"/>
              </a:rPr>
              <a:t>'</a:t>
            </a:r>
            <a:r>
              <a:rPr lang="es-CL" b="0" dirty="0">
                <a:solidFill>
                  <a:srgbClr val="000000"/>
                </a:solidFill>
                <a:effectLst/>
                <a:latin typeface="Courier New" panose="02070309020205020404" pitchFamily="49" charset="0"/>
              </a:rPr>
              <a:t>]])</a:t>
            </a:r>
            <a:endParaRPr lang="es-ES" dirty="0"/>
          </a:p>
        </p:txBody>
      </p:sp>
      <p:sp>
        <p:nvSpPr>
          <p:cNvPr id="2" name="Rectángulo 1">
            <a:extLst>
              <a:ext uri="{FF2B5EF4-FFF2-40B4-BE49-F238E27FC236}">
                <a16:creationId xmlns:a16="http://schemas.microsoft.com/office/drawing/2014/main" id="{44467E8F-A782-888F-C48F-452ABF1B1728}"/>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4" name="Rectángulo 3">
            <a:extLst>
              <a:ext uri="{FF2B5EF4-FFF2-40B4-BE49-F238E27FC236}">
                <a16:creationId xmlns:a16="http://schemas.microsoft.com/office/drawing/2014/main" id="{753476AF-EEA6-5502-5800-1C79B1F897BA}"/>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2" name="Rectángulo 11">
            <a:extLst>
              <a:ext uri="{FF2B5EF4-FFF2-40B4-BE49-F238E27FC236}">
                <a16:creationId xmlns:a16="http://schemas.microsoft.com/office/drawing/2014/main" id="{DF0B10BF-F224-0338-A951-DDF12DC7B998}"/>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4" name="Rectángulo 13">
            <a:extLst>
              <a:ext uri="{FF2B5EF4-FFF2-40B4-BE49-F238E27FC236}">
                <a16:creationId xmlns:a16="http://schemas.microsoft.com/office/drawing/2014/main" id="{8C2B6BA3-5CB9-D7F1-55FA-1D35618C4B7B}"/>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38160137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5"/>
            <a:ext cx="9572696" cy="1555845"/>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5. </a:t>
            </a:r>
            <a:r>
              <a:rPr lang="es-CL" b="1" dirty="0"/>
              <a:t>Limpieza</a:t>
            </a:r>
          </a:p>
          <a:p>
            <a:pPr algn="just"/>
            <a:r>
              <a:rPr lang="es-CL" dirty="0"/>
              <a:t>Confirmar que idioma presente era inglés: Se </a:t>
            </a:r>
            <a:r>
              <a:rPr lang="es-MX" dirty="0"/>
              <a:t>implementó </a:t>
            </a:r>
            <a:r>
              <a:rPr lang="es-MX" b="1" dirty="0" err="1"/>
              <a:t>langdetect</a:t>
            </a:r>
            <a:r>
              <a:rPr lang="es-MX" dirty="0"/>
              <a:t> para identificar reseñas en distintos idiomas y filtrar solo las reseñas en inglés, eliminando aquellas que no estaban en el idioma deseado (Que tras análisis = 0).</a:t>
            </a:r>
            <a:endParaRPr lang="es-CL" dirty="0"/>
          </a:p>
          <a:p>
            <a:pPr algn="just"/>
            <a:endParaRPr lang="es-CL" dirty="0"/>
          </a:p>
        </p:txBody>
      </p:sp>
      <p:pic>
        <p:nvPicPr>
          <p:cNvPr id="3" name="Imagen 2">
            <a:extLst>
              <a:ext uri="{FF2B5EF4-FFF2-40B4-BE49-F238E27FC236}">
                <a16:creationId xmlns:a16="http://schemas.microsoft.com/office/drawing/2014/main" id="{30443F45-D7D2-EE86-821A-15E529126A8A}"/>
              </a:ext>
            </a:extLst>
          </p:cNvPr>
          <p:cNvPicPr>
            <a:picLocks noChangeAspect="1"/>
          </p:cNvPicPr>
          <p:nvPr/>
        </p:nvPicPr>
        <p:blipFill>
          <a:blip r:embed="rId2"/>
          <a:stretch>
            <a:fillRect/>
          </a:stretch>
        </p:blipFill>
        <p:spPr>
          <a:xfrm>
            <a:off x="3511715" y="2994149"/>
            <a:ext cx="6697488" cy="3745632"/>
          </a:xfrm>
          <a:prstGeom prst="rect">
            <a:avLst/>
          </a:prstGeom>
        </p:spPr>
      </p:pic>
      <p:sp>
        <p:nvSpPr>
          <p:cNvPr id="4" name="Rectángulo 3">
            <a:extLst>
              <a:ext uri="{FF2B5EF4-FFF2-40B4-BE49-F238E27FC236}">
                <a16:creationId xmlns:a16="http://schemas.microsoft.com/office/drawing/2014/main" id="{B995FF34-1B1D-20B2-52AF-FA6F383A8EB5}"/>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2" name="Rectángulo 11">
            <a:extLst>
              <a:ext uri="{FF2B5EF4-FFF2-40B4-BE49-F238E27FC236}">
                <a16:creationId xmlns:a16="http://schemas.microsoft.com/office/drawing/2014/main" id="{821F0DE5-EA0B-A872-F6D9-2CD891ED174F}"/>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4" name="Rectángulo 13">
            <a:extLst>
              <a:ext uri="{FF2B5EF4-FFF2-40B4-BE49-F238E27FC236}">
                <a16:creationId xmlns:a16="http://schemas.microsoft.com/office/drawing/2014/main" id="{7E70498D-80C7-3218-C5EC-496E731CBFF8}"/>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5" name="Rectángulo 14">
            <a:extLst>
              <a:ext uri="{FF2B5EF4-FFF2-40B4-BE49-F238E27FC236}">
                <a16:creationId xmlns:a16="http://schemas.microsoft.com/office/drawing/2014/main" id="{44145877-2950-C284-9B2F-666C7FA680CB}"/>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27989074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0" y="1767385"/>
            <a:ext cx="3780779" cy="2709081"/>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5. </a:t>
            </a:r>
            <a:r>
              <a:rPr lang="es-CL" b="1" dirty="0"/>
              <a:t>Limpieza</a:t>
            </a:r>
          </a:p>
          <a:p>
            <a:pPr algn="just"/>
            <a:r>
              <a:rPr lang="es-CL" dirty="0"/>
              <a:t>Análisis de longitud de las reseñas</a:t>
            </a:r>
          </a:p>
          <a:p>
            <a:pPr algn="just"/>
            <a:endParaRPr lang="es-CL" b="0" i="0" dirty="0">
              <a:solidFill>
                <a:srgbClr val="212121"/>
              </a:solidFill>
              <a:effectLst/>
              <a:latin typeface="Courier New" panose="02070309020205020404" pitchFamily="49" charset="0"/>
            </a:endParaRPr>
          </a:p>
          <a:p>
            <a:pPr algn="just"/>
            <a:r>
              <a:rPr lang="es-MX" b="0" i="0" dirty="0">
                <a:solidFill>
                  <a:schemeClr val="tx1"/>
                </a:solidFill>
                <a:effectLst/>
                <a:latin typeface="+mj-lt"/>
              </a:rPr>
              <a:t>Longitud (en caracteres) de los </a:t>
            </a:r>
            <a:r>
              <a:rPr lang="es-MX" b="0" i="0" dirty="0" err="1">
                <a:solidFill>
                  <a:schemeClr val="tx1"/>
                </a:solidFill>
                <a:effectLst/>
                <a:latin typeface="+mj-lt"/>
              </a:rPr>
              <a:t>review</a:t>
            </a:r>
            <a:r>
              <a:rPr lang="es-MX" b="0" i="0" dirty="0">
                <a:solidFill>
                  <a:schemeClr val="tx1"/>
                </a:solidFill>
                <a:effectLst/>
                <a:latin typeface="+mj-lt"/>
              </a:rPr>
              <a:t> </a:t>
            </a:r>
          </a:p>
          <a:p>
            <a:pPr algn="just"/>
            <a:r>
              <a:rPr lang="es-MX" b="0" i="0" dirty="0">
                <a:solidFill>
                  <a:schemeClr val="tx1"/>
                </a:solidFill>
                <a:effectLst/>
                <a:latin typeface="+mj-lt"/>
              </a:rPr>
              <a:t>Mínimo: 2 </a:t>
            </a:r>
          </a:p>
          <a:p>
            <a:pPr algn="just"/>
            <a:r>
              <a:rPr lang="es-MX" b="0" i="0" dirty="0">
                <a:solidFill>
                  <a:schemeClr val="tx1"/>
                </a:solidFill>
                <a:effectLst/>
                <a:latin typeface="+mj-lt"/>
              </a:rPr>
              <a:t>Máximo: 2737 </a:t>
            </a:r>
          </a:p>
          <a:p>
            <a:pPr algn="just"/>
            <a:r>
              <a:rPr lang="es-MX" b="0" i="0" dirty="0">
                <a:solidFill>
                  <a:schemeClr val="tx1"/>
                </a:solidFill>
                <a:effectLst/>
                <a:latin typeface="+mj-lt"/>
              </a:rPr>
              <a:t>Promedio: 113.26</a:t>
            </a:r>
            <a:endParaRPr lang="es-ES" dirty="0">
              <a:solidFill>
                <a:schemeClr val="tx1"/>
              </a:solidFill>
              <a:latin typeface="+mj-lt"/>
            </a:endParaRPr>
          </a:p>
        </p:txBody>
      </p:sp>
      <p:pic>
        <p:nvPicPr>
          <p:cNvPr id="4" name="Imagen 3">
            <a:extLst>
              <a:ext uri="{FF2B5EF4-FFF2-40B4-BE49-F238E27FC236}">
                <a16:creationId xmlns:a16="http://schemas.microsoft.com/office/drawing/2014/main" id="{9DE46F9E-96A7-BDC1-A8DB-F226A6F71208}"/>
              </a:ext>
            </a:extLst>
          </p:cNvPr>
          <p:cNvPicPr>
            <a:picLocks noChangeAspect="1"/>
          </p:cNvPicPr>
          <p:nvPr/>
        </p:nvPicPr>
        <p:blipFill>
          <a:blip r:embed="rId2"/>
          <a:stretch>
            <a:fillRect/>
          </a:stretch>
        </p:blipFill>
        <p:spPr>
          <a:xfrm>
            <a:off x="5957084" y="1759994"/>
            <a:ext cx="6027900" cy="3787860"/>
          </a:xfrm>
          <a:prstGeom prst="rect">
            <a:avLst/>
          </a:prstGeom>
        </p:spPr>
      </p:pic>
      <p:sp>
        <p:nvSpPr>
          <p:cNvPr id="12" name="Rectángulo 11">
            <a:extLst>
              <a:ext uri="{FF2B5EF4-FFF2-40B4-BE49-F238E27FC236}">
                <a16:creationId xmlns:a16="http://schemas.microsoft.com/office/drawing/2014/main" id="{BE818083-DDAC-AED9-09BC-A3BAC7F60627}"/>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4" name="Rectángulo 13">
            <a:extLst>
              <a:ext uri="{FF2B5EF4-FFF2-40B4-BE49-F238E27FC236}">
                <a16:creationId xmlns:a16="http://schemas.microsoft.com/office/drawing/2014/main" id="{880A11B5-DB6D-F4BE-2D9D-FFA03BE415AD}"/>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5" name="Rectángulo 14">
            <a:extLst>
              <a:ext uri="{FF2B5EF4-FFF2-40B4-BE49-F238E27FC236}">
                <a16:creationId xmlns:a16="http://schemas.microsoft.com/office/drawing/2014/main" id="{CA538C12-CAFB-4A5D-A7F7-FD5C75CB35A3}"/>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6" name="Rectángulo 15">
            <a:extLst>
              <a:ext uri="{FF2B5EF4-FFF2-40B4-BE49-F238E27FC236}">
                <a16:creationId xmlns:a16="http://schemas.microsoft.com/office/drawing/2014/main" id="{B8938D57-ACB5-B171-084F-30BA5234508F}"/>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1956879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357953"/>
            <a:ext cx="4961310" cy="5268036"/>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5. </a:t>
            </a:r>
            <a:r>
              <a:rPr lang="es-CL" b="1" dirty="0"/>
              <a:t>Limpieza</a:t>
            </a:r>
          </a:p>
          <a:p>
            <a:pPr algn="just"/>
            <a:r>
              <a:rPr lang="es-CL" dirty="0"/>
              <a:t>Uso de </a:t>
            </a:r>
            <a:r>
              <a:rPr lang="es-MX" dirty="0"/>
              <a:t>expresiones regulares (</a:t>
            </a:r>
            <a:r>
              <a:rPr lang="es-MX" b="1" dirty="0"/>
              <a:t>re</a:t>
            </a:r>
            <a:r>
              <a:rPr lang="es-MX" dirty="0"/>
              <a:t>) para limpiar texto de símbolos no deseados y procesamiento del texto para convertir en minúsculas, eliminar URL, signos de puntuación y </a:t>
            </a:r>
            <a:r>
              <a:rPr lang="es-MX" dirty="0" err="1"/>
              <a:t>stopwords</a:t>
            </a:r>
            <a:r>
              <a:rPr lang="es-MX" dirty="0"/>
              <a:t> (“palabras irrelevantes”).</a:t>
            </a:r>
          </a:p>
          <a:p>
            <a:pPr algn="just"/>
            <a:endParaRPr lang="es-MX" dirty="0"/>
          </a:p>
          <a:p>
            <a:pPr algn="just"/>
            <a:r>
              <a:rPr lang="es-MX" b="1" dirty="0"/>
              <a:t>Longitud posterior a limpieza</a:t>
            </a:r>
          </a:p>
          <a:p>
            <a:pPr algn="just"/>
            <a:endParaRPr lang="es-MX" dirty="0"/>
          </a:p>
          <a:p>
            <a:pPr algn="just"/>
            <a:r>
              <a:rPr lang="es-MX" b="0" i="0" dirty="0">
                <a:solidFill>
                  <a:schemeClr val="tx1"/>
                </a:solidFill>
                <a:effectLst/>
                <a:latin typeface="+mj-lt"/>
              </a:rPr>
              <a:t>Longitud (en caracteres) de los </a:t>
            </a:r>
            <a:r>
              <a:rPr lang="es-MX" b="0" i="0" dirty="0" err="1">
                <a:solidFill>
                  <a:schemeClr val="tx1"/>
                </a:solidFill>
                <a:effectLst/>
                <a:latin typeface="+mj-lt"/>
              </a:rPr>
              <a:t>review</a:t>
            </a:r>
            <a:r>
              <a:rPr lang="es-MX" b="0" i="0" dirty="0">
                <a:solidFill>
                  <a:schemeClr val="tx1"/>
                </a:solidFill>
                <a:effectLst/>
                <a:latin typeface="+mj-lt"/>
              </a:rPr>
              <a:t> limpiados </a:t>
            </a:r>
          </a:p>
          <a:p>
            <a:pPr algn="just"/>
            <a:r>
              <a:rPr lang="es-MX" b="0" i="0" dirty="0">
                <a:solidFill>
                  <a:schemeClr val="tx1"/>
                </a:solidFill>
                <a:effectLst/>
                <a:latin typeface="+mj-lt"/>
              </a:rPr>
              <a:t>Mínimo: 0 </a:t>
            </a:r>
          </a:p>
          <a:p>
            <a:pPr algn="just"/>
            <a:r>
              <a:rPr lang="es-MX" b="0" i="0" dirty="0">
                <a:solidFill>
                  <a:schemeClr val="tx1"/>
                </a:solidFill>
                <a:effectLst/>
                <a:latin typeface="+mj-lt"/>
              </a:rPr>
              <a:t>Máximo: 2381 </a:t>
            </a:r>
          </a:p>
          <a:p>
            <a:pPr algn="just"/>
            <a:r>
              <a:rPr lang="es-MX" b="0" i="0" dirty="0">
                <a:solidFill>
                  <a:schemeClr val="tx1"/>
                </a:solidFill>
                <a:effectLst/>
                <a:latin typeface="+mj-lt"/>
              </a:rPr>
              <a:t>Promedio: 98.02</a:t>
            </a:r>
          </a:p>
          <a:p>
            <a:pPr algn="just"/>
            <a:r>
              <a:rPr lang="es-MX" dirty="0">
                <a:solidFill>
                  <a:schemeClr val="tx1"/>
                </a:solidFill>
                <a:latin typeface="+mj-lt"/>
              </a:rPr>
              <a:t>Se procedió a eliminar aquellas reseñas que quedaron vacías. Quedan 37375 registros.</a:t>
            </a:r>
            <a:endParaRPr lang="es-MX" b="0" i="0" dirty="0">
              <a:solidFill>
                <a:schemeClr val="tx1"/>
              </a:solidFill>
              <a:effectLst/>
              <a:latin typeface="+mj-lt"/>
            </a:endParaRPr>
          </a:p>
          <a:p>
            <a:pPr algn="just"/>
            <a:endParaRPr lang="es-ES" dirty="0">
              <a:solidFill>
                <a:schemeClr val="tx1"/>
              </a:solidFill>
              <a:latin typeface="+mj-lt"/>
            </a:endParaRP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FBC96EC7-56AE-96AF-FC8A-62ACDF4301F5}"/>
              </a:ext>
            </a:extLst>
          </p:cNvPr>
          <p:cNvPicPr>
            <a:picLocks noChangeAspect="1"/>
          </p:cNvPicPr>
          <p:nvPr/>
        </p:nvPicPr>
        <p:blipFill>
          <a:blip r:embed="rId2"/>
          <a:stretch>
            <a:fillRect/>
          </a:stretch>
        </p:blipFill>
        <p:spPr>
          <a:xfrm>
            <a:off x="7103660" y="2256759"/>
            <a:ext cx="5033123" cy="3288373"/>
          </a:xfrm>
          <a:prstGeom prst="rect">
            <a:avLst/>
          </a:prstGeom>
        </p:spPr>
      </p:pic>
      <p:sp>
        <p:nvSpPr>
          <p:cNvPr id="4" name="Rectángulo 3">
            <a:extLst>
              <a:ext uri="{FF2B5EF4-FFF2-40B4-BE49-F238E27FC236}">
                <a16:creationId xmlns:a16="http://schemas.microsoft.com/office/drawing/2014/main" id="{78C9EB59-2BC6-EE92-FA2C-E2650AECC786}"/>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2" name="Rectángulo 11">
            <a:extLst>
              <a:ext uri="{FF2B5EF4-FFF2-40B4-BE49-F238E27FC236}">
                <a16:creationId xmlns:a16="http://schemas.microsoft.com/office/drawing/2014/main" id="{4FDA2B22-49F1-4AAC-0F8A-F21FBFF354DD}"/>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4" name="Rectángulo 13">
            <a:extLst>
              <a:ext uri="{FF2B5EF4-FFF2-40B4-BE49-F238E27FC236}">
                <a16:creationId xmlns:a16="http://schemas.microsoft.com/office/drawing/2014/main" id="{C0F33990-31F8-427C-AE86-7B69D1C9017D}"/>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5" name="Rectángulo 14">
            <a:extLst>
              <a:ext uri="{FF2B5EF4-FFF2-40B4-BE49-F238E27FC236}">
                <a16:creationId xmlns:a16="http://schemas.microsoft.com/office/drawing/2014/main" id="{B6FD41C1-37CA-3864-123C-51AAA620B5D3}"/>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2112073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6"/>
            <a:ext cx="3910578" cy="4653858"/>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6. Análisis</a:t>
            </a:r>
            <a:endParaRPr lang="es-CL" b="1" dirty="0"/>
          </a:p>
          <a:p>
            <a:pPr algn="just"/>
            <a:r>
              <a:rPr lang="es-MX" dirty="0"/>
              <a:t>Con </a:t>
            </a:r>
            <a:r>
              <a:rPr lang="es-MX" b="1" dirty="0" err="1"/>
              <a:t>nltk</a:t>
            </a:r>
            <a:r>
              <a:rPr lang="es-MX" dirty="0"/>
              <a:t>, se realiza la </a:t>
            </a:r>
            <a:r>
              <a:rPr lang="es-MX" dirty="0" err="1"/>
              <a:t>tokenización</a:t>
            </a:r>
            <a:r>
              <a:rPr lang="es-MX" dirty="0"/>
              <a:t> de las reseñas, para mejorar la calidad de los datos de texto.</a:t>
            </a:r>
          </a:p>
          <a:p>
            <a:pPr algn="just"/>
            <a:endParaRPr lang="es-MX" dirty="0"/>
          </a:p>
          <a:p>
            <a:pPr algn="just"/>
            <a:r>
              <a:rPr lang="es-MX" b="1" i="1" dirty="0" err="1"/>
              <a:t>Tokenización</a:t>
            </a:r>
            <a:r>
              <a:rPr lang="es-MX" i="1" dirty="0"/>
              <a:t>: proceso de dividir un texto en unidades más pequeñas llamadas </a:t>
            </a:r>
            <a:r>
              <a:rPr lang="es-MX" b="1" i="1" dirty="0"/>
              <a:t>tokens. </a:t>
            </a:r>
            <a:r>
              <a:rPr lang="es-MX" i="1" dirty="0"/>
              <a:t>Cada token representa una unidad de significado que el modelo puede procesar de forma individual.</a:t>
            </a:r>
            <a:endParaRPr lang="es-ES" i="1" dirty="0"/>
          </a:p>
        </p:txBody>
      </p:sp>
      <p:pic>
        <p:nvPicPr>
          <p:cNvPr id="4" name="Imagen 3">
            <a:extLst>
              <a:ext uri="{FF2B5EF4-FFF2-40B4-BE49-F238E27FC236}">
                <a16:creationId xmlns:a16="http://schemas.microsoft.com/office/drawing/2014/main" id="{3EB959D6-63B8-21FD-81D7-E270520C55B6}"/>
              </a:ext>
            </a:extLst>
          </p:cNvPr>
          <p:cNvPicPr>
            <a:picLocks noChangeAspect="1"/>
          </p:cNvPicPr>
          <p:nvPr/>
        </p:nvPicPr>
        <p:blipFill>
          <a:blip r:embed="rId2"/>
          <a:stretch>
            <a:fillRect/>
          </a:stretch>
        </p:blipFill>
        <p:spPr>
          <a:xfrm>
            <a:off x="6096000" y="1767384"/>
            <a:ext cx="5595164" cy="4653860"/>
          </a:xfrm>
          <a:prstGeom prst="rect">
            <a:avLst/>
          </a:prstGeom>
        </p:spPr>
      </p:pic>
      <p:sp>
        <p:nvSpPr>
          <p:cNvPr id="12" name="Rectángulo 11">
            <a:extLst>
              <a:ext uri="{FF2B5EF4-FFF2-40B4-BE49-F238E27FC236}">
                <a16:creationId xmlns:a16="http://schemas.microsoft.com/office/drawing/2014/main" id="{4F7C0AE7-3DFC-0196-1114-CC442BBA8BCF}"/>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4" name="Rectángulo 13">
            <a:extLst>
              <a:ext uri="{FF2B5EF4-FFF2-40B4-BE49-F238E27FC236}">
                <a16:creationId xmlns:a16="http://schemas.microsoft.com/office/drawing/2014/main" id="{43F4994C-96EF-5267-DE90-8B3E70E6F15B}"/>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5" name="Rectángulo 14">
            <a:extLst>
              <a:ext uri="{FF2B5EF4-FFF2-40B4-BE49-F238E27FC236}">
                <a16:creationId xmlns:a16="http://schemas.microsoft.com/office/drawing/2014/main" id="{7B1DAF00-A93F-97E7-E8A5-676202CC2E75}"/>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6" name="Rectángulo 15">
            <a:extLst>
              <a:ext uri="{FF2B5EF4-FFF2-40B4-BE49-F238E27FC236}">
                <a16:creationId xmlns:a16="http://schemas.microsoft.com/office/drawing/2014/main" id="{56DA5775-DAE0-62A5-6FB8-29317B9EF3D9}"/>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3999383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6"/>
            <a:ext cx="10004158" cy="4653858"/>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6. Análisis</a:t>
            </a:r>
            <a:endParaRPr lang="es-CL" b="1" dirty="0"/>
          </a:p>
          <a:p>
            <a:pPr algn="just"/>
            <a:r>
              <a:rPr lang="es-MX" dirty="0"/>
              <a:t>Se filtran reseñas que tienen 3 o más caracteres</a:t>
            </a:r>
          </a:p>
          <a:p>
            <a:pPr algn="just"/>
            <a:endParaRPr lang="es-MX" dirty="0"/>
          </a:p>
          <a:p>
            <a:r>
              <a:rPr lang="es-MX" b="0" dirty="0">
                <a:solidFill>
                  <a:srgbClr val="000000"/>
                </a:solidFill>
                <a:effectLst/>
                <a:latin typeface="Courier New" panose="02070309020205020404" pitchFamily="49" charset="0"/>
              </a:rPr>
              <a:t>f = </a:t>
            </a:r>
            <a:r>
              <a:rPr lang="es-MX" b="0" dirty="0" err="1">
                <a:solidFill>
                  <a:srgbClr val="000000"/>
                </a:solidFill>
                <a:effectLst/>
                <a:latin typeface="Courier New" panose="02070309020205020404" pitchFamily="49" charset="0"/>
              </a:rPr>
              <a:t>df</a:t>
            </a:r>
            <a:r>
              <a:rPr lang="es-MX" b="0" dirty="0">
                <a:solidFill>
                  <a:srgbClr val="000000"/>
                </a:solidFill>
                <a:effectLst/>
                <a:latin typeface="Courier New" panose="02070309020205020404" pitchFamily="49" charset="0"/>
              </a:rPr>
              <a:t>[</a:t>
            </a:r>
            <a:r>
              <a:rPr lang="es-MX" b="0" dirty="0" err="1">
                <a:solidFill>
                  <a:srgbClr val="000000"/>
                </a:solidFill>
                <a:effectLst/>
                <a:latin typeface="Courier New" panose="02070309020205020404" pitchFamily="49" charset="0"/>
              </a:rPr>
              <a:t>df</a:t>
            </a:r>
            <a:r>
              <a:rPr lang="es-MX" b="0" dirty="0">
                <a:solidFill>
                  <a:srgbClr val="000000"/>
                </a:solidFill>
                <a:effectLst/>
                <a:latin typeface="Courier New" panose="02070309020205020404" pitchFamily="49" charset="0"/>
              </a:rPr>
              <a:t>[</a:t>
            </a:r>
            <a:r>
              <a:rPr lang="es-MX" b="0" dirty="0">
                <a:solidFill>
                  <a:srgbClr val="A31515"/>
                </a:solidFill>
                <a:effectLst/>
                <a:latin typeface="Courier New" panose="02070309020205020404" pitchFamily="49" charset="0"/>
              </a:rPr>
              <a:t>'</a:t>
            </a:r>
            <a:r>
              <a:rPr lang="es-MX" b="0" dirty="0" err="1">
                <a:solidFill>
                  <a:srgbClr val="A31515"/>
                </a:solidFill>
                <a:effectLst/>
                <a:latin typeface="Courier New" panose="02070309020205020404" pitchFamily="49" charset="0"/>
              </a:rPr>
              <a:t>Cleaned_Review</a:t>
            </a:r>
            <a:r>
              <a:rPr lang="es-MX" b="0" dirty="0">
                <a:solidFill>
                  <a:srgbClr val="A31515"/>
                </a:solidFill>
                <a:effectLst/>
                <a:latin typeface="Courier New" panose="02070309020205020404" pitchFamily="49" charset="0"/>
              </a:rPr>
              <a:t>'</a:t>
            </a:r>
            <a:r>
              <a:rPr lang="es-MX" b="0" dirty="0">
                <a:solidFill>
                  <a:srgbClr val="000000"/>
                </a:solidFill>
                <a:effectLst/>
                <a:latin typeface="Courier New" panose="02070309020205020404" pitchFamily="49" charset="0"/>
              </a:rPr>
              <a:t>].</a:t>
            </a:r>
            <a:r>
              <a:rPr lang="es-MX" b="0" dirty="0" err="1">
                <a:solidFill>
                  <a:srgbClr val="000000"/>
                </a:solidFill>
                <a:effectLst/>
                <a:latin typeface="Courier New" panose="02070309020205020404" pitchFamily="49" charset="0"/>
              </a:rPr>
              <a:t>apply</a:t>
            </a:r>
            <a:r>
              <a:rPr lang="es-MX" b="0" dirty="0">
                <a:solidFill>
                  <a:srgbClr val="000000"/>
                </a:solidFill>
                <a:effectLst/>
                <a:latin typeface="Courier New" panose="02070309020205020404" pitchFamily="49" charset="0"/>
              </a:rPr>
              <a:t>(</a:t>
            </a:r>
            <a:r>
              <a:rPr lang="es-MX" b="0" dirty="0" err="1">
                <a:solidFill>
                  <a:srgbClr val="000000"/>
                </a:solidFill>
                <a:effectLst/>
                <a:latin typeface="Courier New" panose="02070309020205020404" pitchFamily="49" charset="0"/>
              </a:rPr>
              <a:t>len</a:t>
            </a:r>
            <a:r>
              <a:rPr lang="es-MX" b="0" dirty="0">
                <a:solidFill>
                  <a:srgbClr val="000000"/>
                </a:solidFill>
                <a:effectLst/>
                <a:latin typeface="Courier New" panose="02070309020205020404" pitchFamily="49" charset="0"/>
              </a:rPr>
              <a:t>) &gt;= </a:t>
            </a:r>
            <a:r>
              <a:rPr lang="es-MX" b="0" dirty="0">
                <a:solidFill>
                  <a:srgbClr val="116644"/>
                </a:solidFill>
                <a:effectLst/>
                <a:latin typeface="Courier New" panose="02070309020205020404" pitchFamily="49" charset="0"/>
              </a:rPr>
              <a:t>3</a:t>
            </a:r>
            <a:r>
              <a:rPr lang="es-MX" b="0" dirty="0">
                <a:solidFill>
                  <a:srgbClr val="000000"/>
                </a:solidFill>
                <a:effectLst/>
                <a:latin typeface="Courier New" panose="02070309020205020404" pitchFamily="49" charset="0"/>
              </a:rPr>
              <a:t>]</a:t>
            </a:r>
          </a:p>
          <a:p>
            <a:pPr algn="just"/>
            <a:endParaRPr lang="es-MX" dirty="0"/>
          </a:p>
          <a:p>
            <a:pPr algn="just"/>
            <a:r>
              <a:rPr lang="es-MX" i="1" dirty="0"/>
              <a:t>Un carácter o incluso dos caracteres podría ser irrelevante (como "Ok" o "No"), y no ofrece suficiente contexto para entender el sentimiento del usuario. Por lo cual, filtrar las reseñas muy cortas ayuda a reducir el ruido en el conjunto de datos</a:t>
            </a:r>
            <a:endParaRPr lang="es-ES" i="1" dirty="0"/>
          </a:p>
        </p:txBody>
      </p:sp>
      <p:sp>
        <p:nvSpPr>
          <p:cNvPr id="2" name="Rectángulo 1">
            <a:extLst>
              <a:ext uri="{FF2B5EF4-FFF2-40B4-BE49-F238E27FC236}">
                <a16:creationId xmlns:a16="http://schemas.microsoft.com/office/drawing/2014/main" id="{B1EC26DE-1331-B965-0482-4A0D2AC58E18}"/>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3" name="Rectángulo 2">
            <a:extLst>
              <a:ext uri="{FF2B5EF4-FFF2-40B4-BE49-F238E27FC236}">
                <a16:creationId xmlns:a16="http://schemas.microsoft.com/office/drawing/2014/main" id="{A307AE7F-8256-184F-151B-D8C3552E3809}"/>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2" name="Rectángulo 11">
            <a:extLst>
              <a:ext uri="{FF2B5EF4-FFF2-40B4-BE49-F238E27FC236}">
                <a16:creationId xmlns:a16="http://schemas.microsoft.com/office/drawing/2014/main" id="{D9E93465-F6B5-185A-5D79-1E904CEB3180}"/>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4" name="Rectángulo 13">
            <a:extLst>
              <a:ext uri="{FF2B5EF4-FFF2-40B4-BE49-F238E27FC236}">
                <a16:creationId xmlns:a16="http://schemas.microsoft.com/office/drawing/2014/main" id="{C726EACD-838A-C7E9-B4DF-42B41DDF417D}"/>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35117067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6"/>
            <a:ext cx="3439585" cy="4653858"/>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7. Visualización de datos</a:t>
            </a:r>
          </a:p>
          <a:p>
            <a:pPr algn="just"/>
            <a:r>
              <a:rPr lang="es-MX" dirty="0"/>
              <a:t>Distribución etiquetas de sentimientos.</a:t>
            </a:r>
          </a:p>
          <a:p>
            <a:pPr algn="just"/>
            <a:endParaRPr lang="es-MX" i="1" dirty="0"/>
          </a:p>
          <a:p>
            <a:pPr algn="just"/>
            <a:r>
              <a:rPr lang="es-MX" b="0" i="0" dirty="0">
                <a:solidFill>
                  <a:schemeClr val="tx1"/>
                </a:solidFill>
                <a:effectLst/>
                <a:latin typeface="+mj-lt"/>
              </a:rPr>
              <a:t>Hay un claro desbalance en la distribución de sentimientos. Las reseñas positivas son mucho más numerosas que las negativas y neutrales. Esto podría afectar el rendimiento del modelo, ya que puede aprender a predecir predominantemente la clase positiva.</a:t>
            </a:r>
            <a:endParaRPr lang="es-ES" i="1" dirty="0">
              <a:solidFill>
                <a:schemeClr val="tx1"/>
              </a:solidFill>
              <a:latin typeface="+mj-lt"/>
            </a:endParaRPr>
          </a:p>
        </p:txBody>
      </p:sp>
      <p:pic>
        <p:nvPicPr>
          <p:cNvPr id="3" name="Imagen 2" descr="Gráfico, Gráfico de barras&#10;&#10;Descripción generada automáticamente">
            <a:extLst>
              <a:ext uri="{FF2B5EF4-FFF2-40B4-BE49-F238E27FC236}">
                <a16:creationId xmlns:a16="http://schemas.microsoft.com/office/drawing/2014/main" id="{51472C1A-ABDF-3E03-C446-BAB95650CDDE}"/>
              </a:ext>
            </a:extLst>
          </p:cNvPr>
          <p:cNvPicPr>
            <a:picLocks noChangeAspect="1"/>
          </p:cNvPicPr>
          <p:nvPr/>
        </p:nvPicPr>
        <p:blipFill>
          <a:blip r:embed="rId2"/>
          <a:stretch>
            <a:fillRect/>
          </a:stretch>
        </p:blipFill>
        <p:spPr>
          <a:xfrm>
            <a:off x="5753080" y="2010713"/>
            <a:ext cx="5847518" cy="3780465"/>
          </a:xfrm>
          <a:prstGeom prst="rect">
            <a:avLst/>
          </a:prstGeom>
        </p:spPr>
      </p:pic>
      <p:sp>
        <p:nvSpPr>
          <p:cNvPr id="4" name="Rectángulo 3">
            <a:extLst>
              <a:ext uri="{FF2B5EF4-FFF2-40B4-BE49-F238E27FC236}">
                <a16:creationId xmlns:a16="http://schemas.microsoft.com/office/drawing/2014/main" id="{C84A0991-1055-1BCA-580F-F81873636344}"/>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2" name="Rectángulo 11">
            <a:extLst>
              <a:ext uri="{FF2B5EF4-FFF2-40B4-BE49-F238E27FC236}">
                <a16:creationId xmlns:a16="http://schemas.microsoft.com/office/drawing/2014/main" id="{F28CD976-9849-3A68-5E91-38443D6C65AB}"/>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4" name="Rectángulo 13">
            <a:extLst>
              <a:ext uri="{FF2B5EF4-FFF2-40B4-BE49-F238E27FC236}">
                <a16:creationId xmlns:a16="http://schemas.microsoft.com/office/drawing/2014/main" id="{C9024E98-A8B3-EB42-39B2-5C676E4534C2}"/>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5" name="Rectángulo 14">
            <a:extLst>
              <a:ext uri="{FF2B5EF4-FFF2-40B4-BE49-F238E27FC236}">
                <a16:creationId xmlns:a16="http://schemas.microsoft.com/office/drawing/2014/main" id="{7BBD6E38-958E-8AEC-4D80-DA53AA6B47D3}"/>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864289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6"/>
            <a:ext cx="3439585" cy="4653858"/>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7. Visualización de datos</a:t>
            </a:r>
          </a:p>
          <a:p>
            <a:pPr algn="just"/>
            <a:r>
              <a:rPr lang="es-MX" dirty="0"/>
              <a:t>Para subsanar esta situación se realizará un submuestreo (Reducir el número de ejemplos de la clase mayoritaria (en este caso, Positive) para que se acerque a la cantidad de las otras clases.)</a:t>
            </a:r>
            <a:endParaRPr lang="es-ES" i="1" dirty="0">
              <a:solidFill>
                <a:schemeClr val="tx1"/>
              </a:solidFill>
              <a:latin typeface="+mj-lt"/>
            </a:endParaRPr>
          </a:p>
        </p:txBody>
      </p:sp>
      <p:pic>
        <p:nvPicPr>
          <p:cNvPr id="4" name="Imagen 3">
            <a:extLst>
              <a:ext uri="{FF2B5EF4-FFF2-40B4-BE49-F238E27FC236}">
                <a16:creationId xmlns:a16="http://schemas.microsoft.com/office/drawing/2014/main" id="{79B7555B-E7C9-5F0E-441F-2AC437B91B68}"/>
              </a:ext>
            </a:extLst>
          </p:cNvPr>
          <p:cNvPicPr>
            <a:picLocks noChangeAspect="1"/>
          </p:cNvPicPr>
          <p:nvPr/>
        </p:nvPicPr>
        <p:blipFill>
          <a:blip r:embed="rId2"/>
          <a:stretch>
            <a:fillRect/>
          </a:stretch>
        </p:blipFill>
        <p:spPr>
          <a:xfrm>
            <a:off x="5844561" y="1767384"/>
            <a:ext cx="6001696" cy="4658033"/>
          </a:xfrm>
          <a:prstGeom prst="rect">
            <a:avLst/>
          </a:prstGeom>
        </p:spPr>
      </p:pic>
      <p:sp>
        <p:nvSpPr>
          <p:cNvPr id="12" name="Rectángulo 11">
            <a:extLst>
              <a:ext uri="{FF2B5EF4-FFF2-40B4-BE49-F238E27FC236}">
                <a16:creationId xmlns:a16="http://schemas.microsoft.com/office/drawing/2014/main" id="{93851CCC-EFA4-E8BB-1C88-BECA93FCBC3B}"/>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4" name="Rectángulo 13">
            <a:extLst>
              <a:ext uri="{FF2B5EF4-FFF2-40B4-BE49-F238E27FC236}">
                <a16:creationId xmlns:a16="http://schemas.microsoft.com/office/drawing/2014/main" id="{34A461D5-CA05-0FE3-D593-9EA525F7F4AF}"/>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5" name="Rectángulo 14">
            <a:extLst>
              <a:ext uri="{FF2B5EF4-FFF2-40B4-BE49-F238E27FC236}">
                <a16:creationId xmlns:a16="http://schemas.microsoft.com/office/drawing/2014/main" id="{8211D687-E293-4760-BC2B-CC99A50D1085}"/>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6" name="Rectángulo 15">
            <a:extLst>
              <a:ext uri="{FF2B5EF4-FFF2-40B4-BE49-F238E27FC236}">
                <a16:creationId xmlns:a16="http://schemas.microsoft.com/office/drawing/2014/main" id="{3638BCA8-26AF-F732-5C7F-B942260C02DB}"/>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3556797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C0EB0CC3-68A0-17E1-F6E8-DA5D2FCAE004}"/>
              </a:ext>
            </a:extLst>
          </p:cNvPr>
          <p:cNvGraphicFramePr/>
          <p:nvPr>
            <p:extLst>
              <p:ext uri="{D42A27DB-BD31-4B8C-83A1-F6EECF244321}">
                <p14:modId xmlns:p14="http://schemas.microsoft.com/office/powerpoint/2010/main" val="3649656868"/>
              </p:ext>
            </p:extLst>
          </p:nvPr>
        </p:nvGraphicFramePr>
        <p:xfrm>
          <a:off x="2031999" y="339214"/>
          <a:ext cx="9818329" cy="5799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CC682EE-ED2F-470A-8493-9CE6331B83FA}"/>
              </a:ext>
            </a:extLst>
          </p:cNvPr>
          <p:cNvSpPr/>
          <p:nvPr/>
        </p:nvSpPr>
        <p:spPr>
          <a:xfrm>
            <a:off x="0" y="1496962"/>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Problema</a:t>
            </a:r>
          </a:p>
        </p:txBody>
      </p:sp>
      <p:sp>
        <p:nvSpPr>
          <p:cNvPr id="4" name="Rectángulo 3">
            <a:extLst>
              <a:ext uri="{FF2B5EF4-FFF2-40B4-BE49-F238E27FC236}">
                <a16:creationId xmlns:a16="http://schemas.microsoft.com/office/drawing/2014/main" id="{A8F48C95-8D77-255B-BD30-024DF92F23E8}"/>
              </a:ext>
            </a:extLst>
          </p:cNvPr>
          <p:cNvSpPr/>
          <p:nvPr/>
        </p:nvSpPr>
        <p:spPr>
          <a:xfrm>
            <a:off x="0" y="2462981"/>
            <a:ext cx="1378974" cy="9660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Solución</a:t>
            </a:r>
          </a:p>
        </p:txBody>
      </p:sp>
      <p:sp>
        <p:nvSpPr>
          <p:cNvPr id="12" name="Rectángulo 11">
            <a:extLst>
              <a:ext uri="{FF2B5EF4-FFF2-40B4-BE49-F238E27FC236}">
                <a16:creationId xmlns:a16="http://schemas.microsoft.com/office/drawing/2014/main" id="{F447122B-423D-F052-C56F-759770A64BF1}"/>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3" name="Rectángulo 12">
            <a:extLst>
              <a:ext uri="{FF2B5EF4-FFF2-40B4-BE49-F238E27FC236}">
                <a16:creationId xmlns:a16="http://schemas.microsoft.com/office/drawing/2014/main" id="{0EEBE918-F05B-955B-8576-DC03AF2519F7}"/>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1087555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6"/>
            <a:ext cx="3500999" cy="1801504"/>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7. Visualización de datos</a:t>
            </a:r>
          </a:p>
          <a:p>
            <a:pPr algn="just"/>
            <a:r>
              <a:rPr lang="es-ES" b="1" dirty="0"/>
              <a:t> </a:t>
            </a:r>
          </a:p>
          <a:p>
            <a:pPr algn="just"/>
            <a:r>
              <a:rPr lang="es-MX" dirty="0"/>
              <a:t>Se realiza nubes de palabras con </a:t>
            </a:r>
            <a:r>
              <a:rPr lang="es-MX" b="1" dirty="0" err="1"/>
              <a:t>WordCloud</a:t>
            </a:r>
            <a:r>
              <a:rPr lang="es-MX" dirty="0"/>
              <a:t> para identificar las palabras más frecuentes.</a:t>
            </a:r>
            <a:endParaRPr lang="es-ES" i="1" dirty="0">
              <a:solidFill>
                <a:schemeClr val="tx1"/>
              </a:solidFill>
              <a:latin typeface="+mj-lt"/>
            </a:endParaRPr>
          </a:p>
        </p:txBody>
      </p:sp>
      <p:pic>
        <p:nvPicPr>
          <p:cNvPr id="3" name="Imagen 2">
            <a:extLst>
              <a:ext uri="{FF2B5EF4-FFF2-40B4-BE49-F238E27FC236}">
                <a16:creationId xmlns:a16="http://schemas.microsoft.com/office/drawing/2014/main" id="{902387BD-0A2D-9FA2-CD23-333B7B8D9F4E}"/>
              </a:ext>
            </a:extLst>
          </p:cNvPr>
          <p:cNvPicPr>
            <a:picLocks noChangeAspect="1"/>
          </p:cNvPicPr>
          <p:nvPr/>
        </p:nvPicPr>
        <p:blipFill>
          <a:blip r:embed="rId2"/>
          <a:stretch>
            <a:fillRect/>
          </a:stretch>
        </p:blipFill>
        <p:spPr>
          <a:xfrm>
            <a:off x="7668384" y="1541338"/>
            <a:ext cx="4185257" cy="2253600"/>
          </a:xfrm>
          <a:prstGeom prst="rect">
            <a:avLst/>
          </a:prstGeom>
        </p:spPr>
      </p:pic>
      <p:pic>
        <p:nvPicPr>
          <p:cNvPr id="14" name="Imagen 13">
            <a:extLst>
              <a:ext uri="{FF2B5EF4-FFF2-40B4-BE49-F238E27FC236}">
                <a16:creationId xmlns:a16="http://schemas.microsoft.com/office/drawing/2014/main" id="{FAB0796F-349C-225E-B455-0E6E95844C1E}"/>
              </a:ext>
            </a:extLst>
          </p:cNvPr>
          <p:cNvPicPr>
            <a:picLocks noChangeAspect="1"/>
          </p:cNvPicPr>
          <p:nvPr/>
        </p:nvPicPr>
        <p:blipFill>
          <a:blip r:embed="rId3"/>
          <a:stretch>
            <a:fillRect/>
          </a:stretch>
        </p:blipFill>
        <p:spPr>
          <a:xfrm>
            <a:off x="7610412" y="4139161"/>
            <a:ext cx="4220226" cy="2254365"/>
          </a:xfrm>
          <a:prstGeom prst="rect">
            <a:avLst/>
          </a:prstGeom>
        </p:spPr>
      </p:pic>
      <p:pic>
        <p:nvPicPr>
          <p:cNvPr id="21" name="Imagen 20">
            <a:extLst>
              <a:ext uri="{FF2B5EF4-FFF2-40B4-BE49-F238E27FC236}">
                <a16:creationId xmlns:a16="http://schemas.microsoft.com/office/drawing/2014/main" id="{D5AF7B10-35CA-C631-06B8-F9D2F27007A4}"/>
              </a:ext>
            </a:extLst>
          </p:cNvPr>
          <p:cNvPicPr>
            <a:picLocks noChangeAspect="1"/>
          </p:cNvPicPr>
          <p:nvPr/>
        </p:nvPicPr>
        <p:blipFill>
          <a:blip r:embed="rId4"/>
          <a:stretch>
            <a:fillRect/>
          </a:stretch>
        </p:blipFill>
        <p:spPr>
          <a:xfrm>
            <a:off x="2284983" y="4139926"/>
            <a:ext cx="4141398" cy="2253600"/>
          </a:xfrm>
          <a:prstGeom prst="rect">
            <a:avLst/>
          </a:prstGeom>
        </p:spPr>
      </p:pic>
      <p:sp>
        <p:nvSpPr>
          <p:cNvPr id="24" name="Rectángulo 23">
            <a:extLst>
              <a:ext uri="{FF2B5EF4-FFF2-40B4-BE49-F238E27FC236}">
                <a16:creationId xmlns:a16="http://schemas.microsoft.com/office/drawing/2014/main" id="{2DE65B81-847D-8444-A963-719D6C94A0B9}"/>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25" name="Rectángulo 24">
            <a:extLst>
              <a:ext uri="{FF2B5EF4-FFF2-40B4-BE49-F238E27FC236}">
                <a16:creationId xmlns:a16="http://schemas.microsoft.com/office/drawing/2014/main" id="{A3F0110F-1B54-2C0F-24FD-E6842CFF44CF}"/>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26" name="Rectángulo 25">
            <a:extLst>
              <a:ext uri="{FF2B5EF4-FFF2-40B4-BE49-F238E27FC236}">
                <a16:creationId xmlns:a16="http://schemas.microsoft.com/office/drawing/2014/main" id="{EE96C10F-B6E8-29A3-94C7-9CFCF4790F7B}"/>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27" name="Rectángulo 26">
            <a:extLst>
              <a:ext uri="{FF2B5EF4-FFF2-40B4-BE49-F238E27FC236}">
                <a16:creationId xmlns:a16="http://schemas.microsoft.com/office/drawing/2014/main" id="{6F194D49-5D46-1AF4-F037-387C06413876}"/>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3769899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783875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6"/>
            <a:ext cx="9799441" cy="4746486"/>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1. Preparación de datos</a:t>
            </a:r>
          </a:p>
          <a:p>
            <a:pPr algn="just"/>
            <a:r>
              <a:rPr lang="es-ES" b="1" dirty="0"/>
              <a:t> </a:t>
            </a:r>
          </a:p>
          <a:p>
            <a:pPr algn="just"/>
            <a:r>
              <a:rPr lang="es-MX" dirty="0"/>
              <a:t>Se codifica etiqueta de texto a número para que los modelos de machine </a:t>
            </a:r>
            <a:r>
              <a:rPr lang="es-MX" dirty="0" err="1"/>
              <a:t>learning</a:t>
            </a:r>
            <a:r>
              <a:rPr lang="es-MX" dirty="0"/>
              <a:t> puedan interpretar y procesar.</a:t>
            </a:r>
          </a:p>
          <a:p>
            <a:r>
              <a:rPr lang="es-CL" b="0" dirty="0" err="1">
                <a:solidFill>
                  <a:srgbClr val="000000"/>
                </a:solidFill>
                <a:effectLst/>
                <a:latin typeface="Courier New" panose="02070309020205020404" pitchFamily="49" charset="0"/>
              </a:rPr>
              <a:t>label_encoder</a:t>
            </a:r>
            <a:r>
              <a:rPr lang="es-CL" b="0" dirty="0">
                <a:solidFill>
                  <a:srgbClr val="000000"/>
                </a:solidFill>
                <a:effectLst/>
                <a:latin typeface="Courier New" panose="02070309020205020404" pitchFamily="49" charset="0"/>
              </a:rPr>
              <a:t> = </a:t>
            </a:r>
            <a:r>
              <a:rPr lang="es-CL" b="0" dirty="0" err="1">
                <a:solidFill>
                  <a:srgbClr val="000000"/>
                </a:solidFill>
                <a:effectLst/>
                <a:latin typeface="Courier New" panose="02070309020205020404" pitchFamily="49" charset="0"/>
              </a:rPr>
              <a:t>LabelEncoder</a:t>
            </a:r>
            <a:r>
              <a:rPr lang="es-CL" b="0" dirty="0">
                <a:solidFill>
                  <a:srgbClr val="000000"/>
                </a:solidFill>
                <a:effectLst/>
                <a:latin typeface="Courier New" panose="02070309020205020404" pitchFamily="49" charset="0"/>
              </a:rPr>
              <a:t>()</a:t>
            </a:r>
          </a:p>
          <a:p>
            <a:r>
              <a:rPr lang="es-CL" b="0" dirty="0" err="1">
                <a:solidFill>
                  <a:srgbClr val="000000"/>
                </a:solidFill>
                <a:effectLst/>
                <a:latin typeface="Courier New" panose="02070309020205020404" pitchFamily="49" charset="0"/>
              </a:rPr>
              <a:t>df_balanced</a:t>
            </a:r>
            <a:r>
              <a:rPr lang="es-CL" b="0" dirty="0">
                <a:solidFill>
                  <a:srgbClr val="000000"/>
                </a:solidFill>
                <a:effectLst/>
                <a:latin typeface="Courier New" panose="02070309020205020404" pitchFamily="49" charset="0"/>
              </a:rPr>
              <a:t>[</a:t>
            </a:r>
            <a:r>
              <a:rPr lang="es-CL" b="0" dirty="0">
                <a:solidFill>
                  <a:srgbClr val="A31515"/>
                </a:solidFill>
                <a:effectLst/>
                <a:latin typeface="Courier New" panose="02070309020205020404" pitchFamily="49" charset="0"/>
              </a:rPr>
              <a:t>'</a:t>
            </a:r>
            <a:r>
              <a:rPr lang="es-CL" b="0" dirty="0" err="1">
                <a:solidFill>
                  <a:srgbClr val="A31515"/>
                </a:solidFill>
                <a:effectLst/>
                <a:latin typeface="Courier New" panose="02070309020205020404" pitchFamily="49" charset="0"/>
              </a:rPr>
              <a:t>Sentiment</a:t>
            </a:r>
            <a:r>
              <a:rPr lang="es-CL" b="0" dirty="0">
                <a:solidFill>
                  <a:srgbClr val="A31515"/>
                </a:solidFill>
                <a:effectLst/>
                <a:latin typeface="Courier New" panose="02070309020205020404" pitchFamily="49" charset="0"/>
              </a:rPr>
              <a:t>'</a:t>
            </a:r>
            <a:r>
              <a:rPr lang="es-CL" b="0" dirty="0">
                <a:solidFill>
                  <a:srgbClr val="000000"/>
                </a:solidFill>
                <a:effectLst/>
                <a:latin typeface="Courier New" panose="02070309020205020404" pitchFamily="49" charset="0"/>
              </a:rPr>
              <a:t>] = </a:t>
            </a:r>
            <a:r>
              <a:rPr lang="es-CL" b="0" dirty="0" err="1">
                <a:solidFill>
                  <a:srgbClr val="000000"/>
                </a:solidFill>
                <a:effectLst/>
                <a:latin typeface="Courier New" panose="02070309020205020404" pitchFamily="49" charset="0"/>
              </a:rPr>
              <a:t>label_encoder.fit_transform</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df_balanced</a:t>
            </a:r>
            <a:r>
              <a:rPr lang="es-CL" b="0" dirty="0">
                <a:solidFill>
                  <a:srgbClr val="000000"/>
                </a:solidFill>
                <a:effectLst/>
                <a:latin typeface="Courier New" panose="02070309020205020404" pitchFamily="49" charset="0"/>
              </a:rPr>
              <a:t>[</a:t>
            </a:r>
            <a:r>
              <a:rPr lang="es-CL" b="0" dirty="0">
                <a:solidFill>
                  <a:srgbClr val="A31515"/>
                </a:solidFill>
                <a:effectLst/>
                <a:latin typeface="Courier New" panose="02070309020205020404" pitchFamily="49" charset="0"/>
              </a:rPr>
              <a:t>'</a:t>
            </a:r>
            <a:r>
              <a:rPr lang="es-CL" b="0" dirty="0" err="1">
                <a:solidFill>
                  <a:srgbClr val="A31515"/>
                </a:solidFill>
                <a:effectLst/>
                <a:latin typeface="Courier New" panose="02070309020205020404" pitchFamily="49" charset="0"/>
              </a:rPr>
              <a:t>Sentiment</a:t>
            </a:r>
            <a:r>
              <a:rPr lang="es-CL" b="0" dirty="0">
                <a:solidFill>
                  <a:srgbClr val="A31515"/>
                </a:solidFill>
                <a:effectLst/>
                <a:latin typeface="Courier New" panose="02070309020205020404" pitchFamily="49" charset="0"/>
              </a:rPr>
              <a:t>'</a:t>
            </a:r>
            <a:r>
              <a:rPr lang="es-CL" b="0" dirty="0">
                <a:solidFill>
                  <a:srgbClr val="000000"/>
                </a:solidFill>
                <a:effectLst/>
                <a:latin typeface="Courier New" panose="02070309020205020404" pitchFamily="49" charset="0"/>
              </a:rPr>
              <a:t>])</a:t>
            </a:r>
          </a:p>
          <a:p>
            <a:pPr algn="just"/>
            <a:endParaRPr lang="es-ES" i="1" dirty="0">
              <a:solidFill>
                <a:schemeClr val="tx1"/>
              </a:solidFill>
              <a:latin typeface="+mj-lt"/>
            </a:endParaRPr>
          </a:p>
        </p:txBody>
      </p:sp>
      <p:sp>
        <p:nvSpPr>
          <p:cNvPr id="16" name="Rectángulo 15">
            <a:extLst>
              <a:ext uri="{FF2B5EF4-FFF2-40B4-BE49-F238E27FC236}">
                <a16:creationId xmlns:a16="http://schemas.microsoft.com/office/drawing/2014/main" id="{2246497E-48ED-8732-342B-F85BBE4B92EC}"/>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7" name="Rectángulo 16">
            <a:extLst>
              <a:ext uri="{FF2B5EF4-FFF2-40B4-BE49-F238E27FC236}">
                <a16:creationId xmlns:a16="http://schemas.microsoft.com/office/drawing/2014/main" id="{CEF37557-9B9E-EC79-4456-32C9E3735323}"/>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24" name="Rectángulo 23">
            <a:extLst>
              <a:ext uri="{FF2B5EF4-FFF2-40B4-BE49-F238E27FC236}">
                <a16:creationId xmlns:a16="http://schemas.microsoft.com/office/drawing/2014/main" id="{6053A5BB-3CFC-3C65-76AC-7A1C9EAA9911}"/>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25" name="Rectángulo 24">
            <a:extLst>
              <a:ext uri="{FF2B5EF4-FFF2-40B4-BE49-F238E27FC236}">
                <a16:creationId xmlns:a16="http://schemas.microsoft.com/office/drawing/2014/main" id="{EDCFDCDC-7656-636D-0A92-07937F4552AB}"/>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3539235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783875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6"/>
            <a:ext cx="9799441" cy="4746486"/>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2. División datos en conjunto entrenamiento y prueba</a:t>
            </a:r>
          </a:p>
          <a:p>
            <a:pPr algn="just"/>
            <a:r>
              <a:rPr lang="es-ES" b="1" dirty="0"/>
              <a:t> </a:t>
            </a:r>
          </a:p>
          <a:p>
            <a:pPr algn="just"/>
            <a:r>
              <a:rPr lang="es-MX" dirty="0"/>
              <a:t>La separación de los datos permite entrenar el modelo con el conjunto de entrenamiento y evaluar su rendimiento en el conjunto de prueba. Esto ayuda a verificar cómo generaliza el modelo a datos no vistos</a:t>
            </a:r>
          </a:p>
          <a:p>
            <a:r>
              <a:rPr lang="es-CL" b="0" dirty="0">
                <a:solidFill>
                  <a:srgbClr val="000000"/>
                </a:solidFill>
                <a:effectLst/>
                <a:latin typeface="Courier New" panose="02070309020205020404" pitchFamily="49" charset="0"/>
              </a:rPr>
              <a:t>X = </a:t>
            </a:r>
            <a:r>
              <a:rPr lang="es-CL" b="0" dirty="0" err="1">
                <a:solidFill>
                  <a:srgbClr val="000000"/>
                </a:solidFill>
                <a:effectLst/>
                <a:latin typeface="Courier New" panose="02070309020205020404" pitchFamily="49" charset="0"/>
              </a:rPr>
              <a:t>df_balanced</a:t>
            </a:r>
            <a:r>
              <a:rPr lang="es-CL" b="0" dirty="0">
                <a:solidFill>
                  <a:srgbClr val="000000"/>
                </a:solidFill>
                <a:effectLst/>
                <a:latin typeface="Courier New" panose="02070309020205020404" pitchFamily="49" charset="0"/>
              </a:rPr>
              <a:t>[</a:t>
            </a:r>
            <a:r>
              <a:rPr lang="es-CL" b="0" dirty="0">
                <a:solidFill>
                  <a:srgbClr val="A31515"/>
                </a:solidFill>
                <a:effectLst/>
                <a:latin typeface="Courier New" panose="02070309020205020404" pitchFamily="49" charset="0"/>
              </a:rPr>
              <a:t>'</a:t>
            </a:r>
            <a:r>
              <a:rPr lang="es-CL" b="0" dirty="0" err="1">
                <a:solidFill>
                  <a:srgbClr val="A31515"/>
                </a:solidFill>
                <a:effectLst/>
                <a:latin typeface="Courier New" panose="02070309020205020404" pitchFamily="49" charset="0"/>
              </a:rPr>
              <a:t>Cleaned_Review</a:t>
            </a:r>
            <a:r>
              <a:rPr lang="es-CL" b="0" dirty="0">
                <a:solidFill>
                  <a:srgbClr val="A31515"/>
                </a:solidFill>
                <a:effectLst/>
                <a:latin typeface="Courier New" panose="02070309020205020404" pitchFamily="49" charset="0"/>
              </a:rPr>
              <a:t>'</a:t>
            </a:r>
            <a:r>
              <a:rPr lang="es-CL" b="0" dirty="0">
                <a:solidFill>
                  <a:srgbClr val="000000"/>
                </a:solidFill>
                <a:effectLst/>
                <a:latin typeface="Courier New" panose="02070309020205020404" pitchFamily="49" charset="0"/>
              </a:rPr>
              <a:t>]</a:t>
            </a:r>
          </a:p>
          <a:p>
            <a:r>
              <a:rPr lang="es-CL" b="0" dirty="0">
                <a:solidFill>
                  <a:srgbClr val="000000"/>
                </a:solidFill>
                <a:effectLst/>
                <a:latin typeface="Courier New" panose="02070309020205020404" pitchFamily="49" charset="0"/>
              </a:rPr>
              <a:t>y = </a:t>
            </a:r>
            <a:r>
              <a:rPr lang="es-CL" b="0" dirty="0" err="1">
                <a:solidFill>
                  <a:srgbClr val="000000"/>
                </a:solidFill>
                <a:effectLst/>
                <a:latin typeface="Courier New" panose="02070309020205020404" pitchFamily="49" charset="0"/>
              </a:rPr>
              <a:t>df_balanced</a:t>
            </a:r>
            <a:r>
              <a:rPr lang="es-CL" b="0" dirty="0">
                <a:solidFill>
                  <a:srgbClr val="000000"/>
                </a:solidFill>
                <a:effectLst/>
                <a:latin typeface="Courier New" panose="02070309020205020404" pitchFamily="49" charset="0"/>
              </a:rPr>
              <a:t>[</a:t>
            </a:r>
            <a:r>
              <a:rPr lang="es-CL" b="0" dirty="0">
                <a:solidFill>
                  <a:srgbClr val="A31515"/>
                </a:solidFill>
                <a:effectLst/>
                <a:latin typeface="Courier New" panose="02070309020205020404" pitchFamily="49" charset="0"/>
              </a:rPr>
              <a:t>'</a:t>
            </a:r>
            <a:r>
              <a:rPr lang="es-CL" b="0" dirty="0" err="1">
                <a:solidFill>
                  <a:srgbClr val="A31515"/>
                </a:solidFill>
                <a:effectLst/>
                <a:latin typeface="Courier New" panose="02070309020205020404" pitchFamily="49" charset="0"/>
              </a:rPr>
              <a:t>Sentiment</a:t>
            </a:r>
            <a:r>
              <a:rPr lang="es-CL" b="0" dirty="0">
                <a:solidFill>
                  <a:srgbClr val="A31515"/>
                </a:solidFill>
                <a:effectLst/>
                <a:latin typeface="Courier New" panose="02070309020205020404" pitchFamily="49" charset="0"/>
              </a:rPr>
              <a:t>'</a:t>
            </a:r>
            <a:r>
              <a:rPr lang="es-CL" b="0" dirty="0">
                <a:solidFill>
                  <a:srgbClr val="000000"/>
                </a:solidFill>
                <a:effectLst/>
                <a:latin typeface="Courier New" panose="02070309020205020404" pitchFamily="49" charset="0"/>
              </a:rPr>
              <a:t>]</a:t>
            </a:r>
          </a:p>
          <a:p>
            <a:br>
              <a:rPr lang="es-CL" b="0" dirty="0">
                <a:solidFill>
                  <a:srgbClr val="000000"/>
                </a:solidFill>
                <a:effectLst/>
                <a:latin typeface="Courier New" panose="02070309020205020404" pitchFamily="49" charset="0"/>
              </a:rPr>
            </a:br>
            <a:r>
              <a:rPr lang="es-CL" b="0" dirty="0" err="1">
                <a:solidFill>
                  <a:srgbClr val="000000"/>
                </a:solidFill>
                <a:effectLst/>
                <a:latin typeface="Courier New" panose="02070309020205020404" pitchFamily="49" charset="0"/>
              </a:rPr>
              <a:t>X_train</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X_test</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y_train</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y_test</a:t>
            </a:r>
            <a:r>
              <a:rPr lang="es-CL" b="0" dirty="0">
                <a:solidFill>
                  <a:srgbClr val="000000"/>
                </a:solidFill>
                <a:effectLst/>
                <a:latin typeface="Courier New" panose="02070309020205020404" pitchFamily="49" charset="0"/>
              </a:rPr>
              <a:t> = </a:t>
            </a:r>
            <a:r>
              <a:rPr lang="es-CL" b="0" dirty="0" err="1">
                <a:solidFill>
                  <a:srgbClr val="000000"/>
                </a:solidFill>
                <a:effectLst/>
                <a:latin typeface="Courier New" panose="02070309020205020404" pitchFamily="49" charset="0"/>
              </a:rPr>
              <a:t>train_test_split</a:t>
            </a:r>
            <a:r>
              <a:rPr lang="es-CL" b="0" dirty="0">
                <a:solidFill>
                  <a:srgbClr val="000000"/>
                </a:solidFill>
                <a:effectLst/>
                <a:latin typeface="Courier New" panose="02070309020205020404" pitchFamily="49" charset="0"/>
              </a:rPr>
              <a:t>(X, y, </a:t>
            </a:r>
            <a:r>
              <a:rPr lang="es-CL" b="0" dirty="0" err="1">
                <a:solidFill>
                  <a:srgbClr val="000000"/>
                </a:solidFill>
                <a:effectLst/>
                <a:latin typeface="Courier New" panose="02070309020205020404" pitchFamily="49" charset="0"/>
              </a:rPr>
              <a:t>test_size</a:t>
            </a:r>
            <a:r>
              <a:rPr lang="es-CL" b="0" dirty="0">
                <a:solidFill>
                  <a:srgbClr val="000000"/>
                </a:solidFill>
                <a:effectLst/>
                <a:latin typeface="Courier New" panose="02070309020205020404" pitchFamily="49" charset="0"/>
              </a:rPr>
              <a:t>=</a:t>
            </a:r>
            <a:r>
              <a:rPr lang="es-CL" b="0" dirty="0">
                <a:solidFill>
                  <a:srgbClr val="116644"/>
                </a:solidFill>
                <a:effectLst/>
                <a:latin typeface="Courier New" panose="02070309020205020404" pitchFamily="49" charset="0"/>
              </a:rPr>
              <a:t>0.2</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random_state</a:t>
            </a:r>
            <a:r>
              <a:rPr lang="es-CL" b="0" dirty="0">
                <a:solidFill>
                  <a:srgbClr val="000000"/>
                </a:solidFill>
                <a:effectLst/>
                <a:latin typeface="Courier New" panose="02070309020205020404" pitchFamily="49" charset="0"/>
              </a:rPr>
              <a:t>=</a:t>
            </a:r>
            <a:r>
              <a:rPr lang="es-CL" b="0" dirty="0">
                <a:solidFill>
                  <a:srgbClr val="116644"/>
                </a:solidFill>
                <a:effectLst/>
                <a:latin typeface="Courier New" panose="02070309020205020404" pitchFamily="49" charset="0"/>
              </a:rPr>
              <a:t>42</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stratify</a:t>
            </a:r>
            <a:r>
              <a:rPr lang="es-CL" b="0" dirty="0">
                <a:solidFill>
                  <a:srgbClr val="000000"/>
                </a:solidFill>
                <a:effectLst/>
                <a:latin typeface="Courier New" panose="02070309020205020404" pitchFamily="49" charset="0"/>
              </a:rPr>
              <a:t>=y)</a:t>
            </a:r>
          </a:p>
          <a:p>
            <a:pPr algn="just"/>
            <a:endParaRPr lang="es-ES" i="1" dirty="0">
              <a:solidFill>
                <a:schemeClr val="tx1"/>
              </a:solidFill>
              <a:latin typeface="+mj-lt"/>
            </a:endParaRPr>
          </a:p>
        </p:txBody>
      </p:sp>
      <p:sp>
        <p:nvSpPr>
          <p:cNvPr id="2" name="Rectángulo 1">
            <a:extLst>
              <a:ext uri="{FF2B5EF4-FFF2-40B4-BE49-F238E27FC236}">
                <a16:creationId xmlns:a16="http://schemas.microsoft.com/office/drawing/2014/main" id="{AAD67502-4242-1516-F520-25EC48D69FD7}"/>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3" name="Rectángulo 2">
            <a:extLst>
              <a:ext uri="{FF2B5EF4-FFF2-40B4-BE49-F238E27FC236}">
                <a16:creationId xmlns:a16="http://schemas.microsoft.com/office/drawing/2014/main" id="{AAFF43F2-1B0B-37BF-1B3B-3D3C2214A9A5}"/>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4" name="Rectángulo 3">
            <a:extLst>
              <a:ext uri="{FF2B5EF4-FFF2-40B4-BE49-F238E27FC236}">
                <a16:creationId xmlns:a16="http://schemas.microsoft.com/office/drawing/2014/main" id="{0F4CC214-A046-D1E9-85AE-87C89C7505A9}"/>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2" name="Rectángulo 11">
            <a:extLst>
              <a:ext uri="{FF2B5EF4-FFF2-40B4-BE49-F238E27FC236}">
                <a16:creationId xmlns:a16="http://schemas.microsoft.com/office/drawing/2014/main" id="{8129DD66-0D82-6D3C-E423-7046E7A13C12}"/>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331369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783875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6"/>
            <a:ext cx="9799441" cy="4746486"/>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3. </a:t>
            </a:r>
            <a:r>
              <a:rPr lang="es-MX" b="1" dirty="0"/>
              <a:t>Revisar la distribución de etiquetas para verificar que se mantenga la proporción</a:t>
            </a:r>
            <a:endParaRPr lang="es-ES" b="1" dirty="0"/>
          </a:p>
          <a:p>
            <a:pPr algn="just"/>
            <a:r>
              <a:rPr lang="es-ES" b="1" dirty="0"/>
              <a:t> </a:t>
            </a:r>
          </a:p>
          <a:p>
            <a:pPr algn="just"/>
            <a:r>
              <a:rPr lang="es-MX" dirty="0"/>
              <a:t>Este paso es crucial para asegurarse de que la proporción de clases en ambos conjuntos (entrenamiento y prueba) sea similar a la proporción original en el </a:t>
            </a:r>
            <a:r>
              <a:rPr lang="es-MX" dirty="0" err="1"/>
              <a:t>dataset</a:t>
            </a:r>
            <a:r>
              <a:rPr lang="es-MX" dirty="0"/>
              <a:t>. Esto es especialmente importante en </a:t>
            </a:r>
            <a:r>
              <a:rPr lang="es-MX" dirty="0" err="1"/>
              <a:t>datasets</a:t>
            </a:r>
            <a:r>
              <a:rPr lang="es-MX" dirty="0"/>
              <a:t> desbalanceados, ya que un modelo que entrena con datos desiguales puede aprender a predecir la clase más frecuente y descuidar las clases menos representadas.</a:t>
            </a:r>
          </a:p>
          <a:p>
            <a:pPr algn="just"/>
            <a:endParaRPr lang="es-MX" i="1" dirty="0">
              <a:solidFill>
                <a:schemeClr val="tx1"/>
              </a:solidFill>
              <a:latin typeface="+mj-lt"/>
            </a:endParaRPr>
          </a:p>
          <a:p>
            <a:r>
              <a:rPr lang="es-CL" b="0" dirty="0" err="1">
                <a:solidFill>
                  <a:srgbClr val="000000"/>
                </a:solidFill>
                <a:effectLst/>
                <a:latin typeface="Courier New" panose="02070309020205020404" pitchFamily="49" charset="0"/>
              </a:rPr>
              <a:t>unique</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counts</a:t>
            </a:r>
            <a:r>
              <a:rPr lang="es-CL" b="0" dirty="0">
                <a:solidFill>
                  <a:srgbClr val="000000"/>
                </a:solidFill>
                <a:effectLst/>
                <a:latin typeface="Courier New" panose="02070309020205020404" pitchFamily="49" charset="0"/>
              </a:rPr>
              <a:t> = </a:t>
            </a:r>
            <a:r>
              <a:rPr lang="es-CL" b="0" dirty="0" err="1">
                <a:solidFill>
                  <a:srgbClr val="000000"/>
                </a:solidFill>
                <a:effectLst/>
                <a:latin typeface="Courier New" panose="02070309020205020404" pitchFamily="49" charset="0"/>
              </a:rPr>
              <a:t>np.unique</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y_train</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return_counts</a:t>
            </a:r>
            <a:r>
              <a:rPr lang="es-CL" b="0" dirty="0">
                <a:solidFill>
                  <a:srgbClr val="000000"/>
                </a:solidFill>
                <a:effectLst/>
                <a:latin typeface="Courier New" panose="02070309020205020404" pitchFamily="49" charset="0"/>
              </a:rPr>
              <a:t>=</a:t>
            </a:r>
            <a:r>
              <a:rPr lang="es-CL" b="0" dirty="0">
                <a:solidFill>
                  <a:srgbClr val="0000FF"/>
                </a:solidFill>
                <a:effectLst/>
                <a:latin typeface="Courier New" panose="02070309020205020404" pitchFamily="49" charset="0"/>
              </a:rPr>
              <a:t>True</a:t>
            </a:r>
            <a:r>
              <a:rPr lang="es-CL" b="0" dirty="0">
                <a:solidFill>
                  <a:srgbClr val="000000"/>
                </a:solidFill>
                <a:effectLst/>
                <a:latin typeface="Courier New" panose="02070309020205020404" pitchFamily="49" charset="0"/>
              </a:rPr>
              <a:t>)</a:t>
            </a:r>
          </a:p>
          <a:p>
            <a:r>
              <a:rPr lang="es-CL" b="0" dirty="0" err="1">
                <a:solidFill>
                  <a:srgbClr val="795E26"/>
                </a:solidFill>
                <a:effectLst/>
                <a:latin typeface="Courier New" panose="02070309020205020404" pitchFamily="49" charset="0"/>
              </a:rPr>
              <a:t>print</a:t>
            </a:r>
            <a:r>
              <a:rPr lang="es-CL" b="0" dirty="0">
                <a:solidFill>
                  <a:srgbClr val="000000"/>
                </a:solidFill>
                <a:effectLst/>
                <a:latin typeface="Courier New" panose="02070309020205020404" pitchFamily="49" charset="0"/>
              </a:rPr>
              <a:t>(</a:t>
            </a:r>
            <a:r>
              <a:rPr lang="es-CL" b="0" dirty="0">
                <a:solidFill>
                  <a:srgbClr val="A31515"/>
                </a:solidFill>
                <a:effectLst/>
                <a:latin typeface="Courier New" panose="02070309020205020404" pitchFamily="49" charset="0"/>
              </a:rPr>
              <a:t>"Distribución en el conjunto de entrenamiento:"</a:t>
            </a:r>
            <a:r>
              <a:rPr lang="es-CL" b="0" dirty="0">
                <a:solidFill>
                  <a:srgbClr val="000000"/>
                </a:solidFill>
                <a:effectLst/>
                <a:latin typeface="Courier New" panose="02070309020205020404" pitchFamily="49" charset="0"/>
              </a:rPr>
              <a:t>, </a:t>
            </a:r>
            <a:r>
              <a:rPr lang="es-CL" b="0" dirty="0" err="1">
                <a:solidFill>
                  <a:srgbClr val="257693"/>
                </a:solidFill>
                <a:effectLst/>
                <a:latin typeface="Courier New" panose="02070309020205020404" pitchFamily="49" charset="0"/>
              </a:rPr>
              <a:t>dict</a:t>
            </a:r>
            <a:r>
              <a:rPr lang="es-CL" b="0" dirty="0">
                <a:solidFill>
                  <a:srgbClr val="000000"/>
                </a:solidFill>
                <a:effectLst/>
                <a:latin typeface="Courier New" panose="02070309020205020404" pitchFamily="49" charset="0"/>
              </a:rPr>
              <a:t>(</a:t>
            </a:r>
            <a:r>
              <a:rPr lang="es-CL" b="0" dirty="0">
                <a:solidFill>
                  <a:srgbClr val="795E26"/>
                </a:solidFill>
                <a:effectLst/>
                <a:latin typeface="Courier New" panose="02070309020205020404" pitchFamily="49" charset="0"/>
              </a:rPr>
              <a:t>zip</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unique</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counts</a:t>
            </a:r>
            <a:r>
              <a:rPr lang="es-CL" b="0" dirty="0">
                <a:solidFill>
                  <a:srgbClr val="000000"/>
                </a:solidFill>
                <a:effectLst/>
                <a:latin typeface="Courier New" panose="02070309020205020404" pitchFamily="49" charset="0"/>
              </a:rPr>
              <a:t>)))</a:t>
            </a:r>
          </a:p>
          <a:p>
            <a:br>
              <a:rPr lang="es-CL" b="0" dirty="0">
                <a:solidFill>
                  <a:srgbClr val="000000"/>
                </a:solidFill>
                <a:effectLst/>
                <a:latin typeface="Courier New" panose="02070309020205020404" pitchFamily="49" charset="0"/>
              </a:rPr>
            </a:br>
            <a:r>
              <a:rPr lang="es-CL" b="0" dirty="0" err="1">
                <a:solidFill>
                  <a:srgbClr val="000000"/>
                </a:solidFill>
                <a:effectLst/>
                <a:latin typeface="Courier New" panose="02070309020205020404" pitchFamily="49" charset="0"/>
              </a:rPr>
              <a:t>unique</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counts</a:t>
            </a:r>
            <a:r>
              <a:rPr lang="es-CL" b="0" dirty="0">
                <a:solidFill>
                  <a:srgbClr val="000000"/>
                </a:solidFill>
                <a:effectLst/>
                <a:latin typeface="Courier New" panose="02070309020205020404" pitchFamily="49" charset="0"/>
              </a:rPr>
              <a:t> = </a:t>
            </a:r>
            <a:r>
              <a:rPr lang="es-CL" b="0" dirty="0" err="1">
                <a:solidFill>
                  <a:srgbClr val="000000"/>
                </a:solidFill>
                <a:effectLst/>
                <a:latin typeface="Courier New" panose="02070309020205020404" pitchFamily="49" charset="0"/>
              </a:rPr>
              <a:t>np.unique</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y_test</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return_counts</a:t>
            </a:r>
            <a:r>
              <a:rPr lang="es-CL" b="0" dirty="0">
                <a:solidFill>
                  <a:srgbClr val="000000"/>
                </a:solidFill>
                <a:effectLst/>
                <a:latin typeface="Courier New" panose="02070309020205020404" pitchFamily="49" charset="0"/>
              </a:rPr>
              <a:t>=</a:t>
            </a:r>
            <a:r>
              <a:rPr lang="es-CL" b="0" dirty="0">
                <a:solidFill>
                  <a:srgbClr val="0000FF"/>
                </a:solidFill>
                <a:effectLst/>
                <a:latin typeface="Courier New" panose="02070309020205020404" pitchFamily="49" charset="0"/>
              </a:rPr>
              <a:t>True</a:t>
            </a:r>
            <a:r>
              <a:rPr lang="es-CL" b="0" dirty="0">
                <a:solidFill>
                  <a:srgbClr val="000000"/>
                </a:solidFill>
                <a:effectLst/>
                <a:latin typeface="Courier New" panose="02070309020205020404" pitchFamily="49" charset="0"/>
              </a:rPr>
              <a:t>)</a:t>
            </a:r>
          </a:p>
          <a:p>
            <a:r>
              <a:rPr lang="es-CL" b="0" dirty="0" err="1">
                <a:solidFill>
                  <a:srgbClr val="795E26"/>
                </a:solidFill>
                <a:effectLst/>
                <a:latin typeface="Courier New" panose="02070309020205020404" pitchFamily="49" charset="0"/>
              </a:rPr>
              <a:t>print</a:t>
            </a:r>
            <a:r>
              <a:rPr lang="es-CL" b="0" dirty="0">
                <a:solidFill>
                  <a:srgbClr val="000000"/>
                </a:solidFill>
                <a:effectLst/>
                <a:latin typeface="Courier New" panose="02070309020205020404" pitchFamily="49" charset="0"/>
              </a:rPr>
              <a:t>(</a:t>
            </a:r>
            <a:r>
              <a:rPr lang="es-CL" b="0" dirty="0">
                <a:solidFill>
                  <a:srgbClr val="A31515"/>
                </a:solidFill>
                <a:effectLst/>
                <a:latin typeface="Courier New" panose="02070309020205020404" pitchFamily="49" charset="0"/>
              </a:rPr>
              <a:t>"Distribución en el conjunto de prueba:"</a:t>
            </a:r>
            <a:r>
              <a:rPr lang="es-CL" b="0" dirty="0">
                <a:solidFill>
                  <a:srgbClr val="000000"/>
                </a:solidFill>
                <a:effectLst/>
                <a:latin typeface="Courier New" panose="02070309020205020404" pitchFamily="49" charset="0"/>
              </a:rPr>
              <a:t>, </a:t>
            </a:r>
            <a:r>
              <a:rPr lang="es-CL" b="0" dirty="0" err="1">
                <a:solidFill>
                  <a:srgbClr val="257693"/>
                </a:solidFill>
                <a:effectLst/>
                <a:latin typeface="Courier New" panose="02070309020205020404" pitchFamily="49" charset="0"/>
              </a:rPr>
              <a:t>dict</a:t>
            </a:r>
            <a:r>
              <a:rPr lang="es-CL" b="0" dirty="0">
                <a:solidFill>
                  <a:srgbClr val="000000"/>
                </a:solidFill>
                <a:effectLst/>
                <a:latin typeface="Courier New" panose="02070309020205020404" pitchFamily="49" charset="0"/>
              </a:rPr>
              <a:t>(</a:t>
            </a:r>
            <a:r>
              <a:rPr lang="es-CL" b="0" dirty="0">
                <a:solidFill>
                  <a:srgbClr val="795E26"/>
                </a:solidFill>
                <a:effectLst/>
                <a:latin typeface="Courier New" panose="02070309020205020404" pitchFamily="49" charset="0"/>
              </a:rPr>
              <a:t>zip</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unique</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counts</a:t>
            </a:r>
            <a:r>
              <a:rPr lang="es-CL" b="0" dirty="0">
                <a:solidFill>
                  <a:srgbClr val="000000"/>
                </a:solidFill>
                <a:effectLst/>
                <a:latin typeface="Courier New" panose="02070309020205020404" pitchFamily="49" charset="0"/>
              </a:rPr>
              <a:t>)))</a:t>
            </a:r>
          </a:p>
          <a:p>
            <a:pPr algn="just"/>
            <a:endParaRPr lang="es-ES" i="1" dirty="0">
              <a:solidFill>
                <a:schemeClr val="tx1"/>
              </a:solidFill>
              <a:latin typeface="+mj-lt"/>
            </a:endParaRPr>
          </a:p>
        </p:txBody>
      </p:sp>
      <p:sp>
        <p:nvSpPr>
          <p:cNvPr id="2" name="Rectángulo 1">
            <a:extLst>
              <a:ext uri="{FF2B5EF4-FFF2-40B4-BE49-F238E27FC236}">
                <a16:creationId xmlns:a16="http://schemas.microsoft.com/office/drawing/2014/main" id="{C2B85CBE-6B0B-F357-B5ED-36730B162C6B}"/>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3" name="Rectángulo 2">
            <a:extLst>
              <a:ext uri="{FF2B5EF4-FFF2-40B4-BE49-F238E27FC236}">
                <a16:creationId xmlns:a16="http://schemas.microsoft.com/office/drawing/2014/main" id="{6B8F5F70-FD45-BEFD-43F3-A5FA874CAAD7}"/>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4" name="Rectángulo 3">
            <a:extLst>
              <a:ext uri="{FF2B5EF4-FFF2-40B4-BE49-F238E27FC236}">
                <a16:creationId xmlns:a16="http://schemas.microsoft.com/office/drawing/2014/main" id="{CA3A4FF6-0806-7DDF-48CE-DE25D7EE92F0}"/>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2" name="Rectángulo 11">
            <a:extLst>
              <a:ext uri="{FF2B5EF4-FFF2-40B4-BE49-F238E27FC236}">
                <a16:creationId xmlns:a16="http://schemas.microsoft.com/office/drawing/2014/main" id="{D9A8A1CB-E31E-D181-311C-710F558FC3C6}"/>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3167991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783875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6"/>
            <a:ext cx="9799441" cy="4746486"/>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4. Vectorización</a:t>
            </a:r>
            <a:endParaRPr lang="es-ES" b="1" dirty="0"/>
          </a:p>
          <a:p>
            <a:pPr algn="just"/>
            <a:r>
              <a:rPr lang="es-ES" b="1" dirty="0"/>
              <a:t> </a:t>
            </a:r>
          </a:p>
          <a:p>
            <a:pPr algn="just"/>
            <a:r>
              <a:rPr lang="es-MX" dirty="0"/>
              <a:t>Aplicamos </a:t>
            </a:r>
            <a:r>
              <a:rPr lang="es-MX" b="1" dirty="0" err="1"/>
              <a:t>TfidfVectorizer</a:t>
            </a:r>
            <a:r>
              <a:rPr lang="es-MX" dirty="0"/>
              <a:t> para convertir las reseñas de texto en vectores numéricos, utilizando la técnica de TF-IDF para cuantificar la relevancia de las palabras.</a:t>
            </a:r>
          </a:p>
          <a:p>
            <a:pPr algn="just"/>
            <a:endParaRPr lang="es-MX" i="1" dirty="0">
              <a:solidFill>
                <a:schemeClr val="tx1"/>
              </a:solidFill>
              <a:latin typeface="+mj-lt"/>
            </a:endParaRPr>
          </a:p>
          <a:p>
            <a:r>
              <a:rPr lang="es-CL" b="0" dirty="0" err="1">
                <a:solidFill>
                  <a:srgbClr val="000000"/>
                </a:solidFill>
                <a:effectLst/>
                <a:latin typeface="Courier New" panose="02070309020205020404" pitchFamily="49" charset="0"/>
              </a:rPr>
              <a:t>vectorizer</a:t>
            </a:r>
            <a:r>
              <a:rPr lang="es-CL" b="0" dirty="0">
                <a:solidFill>
                  <a:srgbClr val="000000"/>
                </a:solidFill>
                <a:effectLst/>
                <a:latin typeface="Courier New" panose="02070309020205020404" pitchFamily="49" charset="0"/>
              </a:rPr>
              <a:t> = </a:t>
            </a:r>
            <a:r>
              <a:rPr lang="es-CL" b="0" dirty="0" err="1">
                <a:solidFill>
                  <a:srgbClr val="000000"/>
                </a:solidFill>
                <a:effectLst/>
                <a:latin typeface="Courier New" panose="02070309020205020404" pitchFamily="49" charset="0"/>
              </a:rPr>
              <a:t>TfidfVectorizer</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max_features</a:t>
            </a:r>
            <a:r>
              <a:rPr lang="es-CL" b="0" dirty="0">
                <a:solidFill>
                  <a:srgbClr val="000000"/>
                </a:solidFill>
                <a:effectLst/>
                <a:latin typeface="Courier New" panose="02070309020205020404" pitchFamily="49" charset="0"/>
              </a:rPr>
              <a:t>=</a:t>
            </a:r>
            <a:r>
              <a:rPr lang="es-CL" b="0" dirty="0">
                <a:solidFill>
                  <a:srgbClr val="116644"/>
                </a:solidFill>
                <a:effectLst/>
                <a:latin typeface="Courier New" panose="02070309020205020404" pitchFamily="49" charset="0"/>
              </a:rPr>
              <a:t>5000</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ngram_range</a:t>
            </a:r>
            <a:r>
              <a:rPr lang="es-CL" b="0" dirty="0">
                <a:solidFill>
                  <a:srgbClr val="000000"/>
                </a:solidFill>
                <a:effectLst/>
                <a:latin typeface="Courier New" panose="02070309020205020404" pitchFamily="49" charset="0"/>
              </a:rPr>
              <a:t>=(</a:t>
            </a:r>
            <a:r>
              <a:rPr lang="es-CL" b="0" dirty="0">
                <a:solidFill>
                  <a:srgbClr val="116644"/>
                </a:solidFill>
                <a:effectLst/>
                <a:latin typeface="Courier New" panose="02070309020205020404" pitchFamily="49" charset="0"/>
              </a:rPr>
              <a:t>1</a:t>
            </a:r>
            <a:r>
              <a:rPr lang="es-CL" b="0" dirty="0">
                <a:solidFill>
                  <a:srgbClr val="000000"/>
                </a:solidFill>
                <a:effectLst/>
                <a:latin typeface="Courier New" panose="02070309020205020404" pitchFamily="49" charset="0"/>
              </a:rPr>
              <a:t>, </a:t>
            </a:r>
            <a:r>
              <a:rPr lang="es-CL" b="0" dirty="0">
                <a:solidFill>
                  <a:srgbClr val="116644"/>
                </a:solidFill>
                <a:effectLst/>
                <a:latin typeface="Courier New" panose="02070309020205020404" pitchFamily="49" charset="0"/>
              </a:rPr>
              <a:t>2</a:t>
            </a:r>
            <a:r>
              <a:rPr lang="es-CL" b="0" dirty="0">
                <a:solidFill>
                  <a:srgbClr val="000000"/>
                </a:solidFill>
                <a:effectLst/>
                <a:latin typeface="Courier New" panose="02070309020205020404" pitchFamily="49" charset="0"/>
              </a:rPr>
              <a:t>))  </a:t>
            </a:r>
            <a:r>
              <a:rPr lang="es-CL" b="0" dirty="0">
                <a:solidFill>
                  <a:srgbClr val="008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X_train_tfidf</a:t>
            </a:r>
            <a:r>
              <a:rPr lang="es-CL" b="0" dirty="0">
                <a:solidFill>
                  <a:srgbClr val="000000"/>
                </a:solidFill>
                <a:effectLst/>
                <a:latin typeface="Courier New" panose="02070309020205020404" pitchFamily="49" charset="0"/>
              </a:rPr>
              <a:t> = </a:t>
            </a:r>
            <a:r>
              <a:rPr lang="es-CL" b="0" dirty="0" err="1">
                <a:solidFill>
                  <a:srgbClr val="000000"/>
                </a:solidFill>
                <a:effectLst/>
                <a:latin typeface="Courier New" panose="02070309020205020404" pitchFamily="49" charset="0"/>
              </a:rPr>
              <a:t>vectorizer.fit_transform</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X_train</a:t>
            </a:r>
            <a:r>
              <a:rPr lang="es-CL" b="0" dirty="0">
                <a:solidFill>
                  <a:srgbClr val="000000"/>
                </a:solidFill>
                <a:effectLst/>
                <a:latin typeface="Courier New" panose="02070309020205020404" pitchFamily="49" charset="0"/>
              </a:rPr>
              <a:t>)</a:t>
            </a:r>
          </a:p>
          <a:p>
            <a:r>
              <a:rPr lang="es-CL" b="0" dirty="0" err="1">
                <a:solidFill>
                  <a:srgbClr val="000000"/>
                </a:solidFill>
                <a:effectLst/>
                <a:latin typeface="Courier New" panose="02070309020205020404" pitchFamily="49" charset="0"/>
              </a:rPr>
              <a:t>X_test_tfidf</a:t>
            </a:r>
            <a:r>
              <a:rPr lang="es-CL" b="0" dirty="0">
                <a:solidFill>
                  <a:srgbClr val="000000"/>
                </a:solidFill>
                <a:effectLst/>
                <a:latin typeface="Courier New" panose="02070309020205020404" pitchFamily="49" charset="0"/>
              </a:rPr>
              <a:t> = </a:t>
            </a:r>
            <a:r>
              <a:rPr lang="es-CL" b="0" dirty="0" err="1">
                <a:solidFill>
                  <a:srgbClr val="000000"/>
                </a:solidFill>
                <a:effectLst/>
                <a:latin typeface="Courier New" panose="02070309020205020404" pitchFamily="49" charset="0"/>
              </a:rPr>
              <a:t>vectorizer.transform</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X_test</a:t>
            </a:r>
            <a:r>
              <a:rPr lang="es-CL" b="0" dirty="0">
                <a:solidFill>
                  <a:srgbClr val="000000"/>
                </a:solidFill>
                <a:effectLst/>
                <a:latin typeface="Courier New" panose="02070309020205020404" pitchFamily="49" charset="0"/>
              </a:rPr>
              <a:t>)</a:t>
            </a:r>
          </a:p>
          <a:p>
            <a:pPr algn="just"/>
            <a:endParaRPr lang="es-ES" i="1" dirty="0">
              <a:solidFill>
                <a:schemeClr val="tx1"/>
              </a:solidFill>
              <a:latin typeface="+mj-lt"/>
            </a:endParaRPr>
          </a:p>
        </p:txBody>
      </p:sp>
      <p:sp>
        <p:nvSpPr>
          <p:cNvPr id="2" name="Rectángulo 1">
            <a:extLst>
              <a:ext uri="{FF2B5EF4-FFF2-40B4-BE49-F238E27FC236}">
                <a16:creationId xmlns:a16="http://schemas.microsoft.com/office/drawing/2014/main" id="{CE675819-ABF0-D284-7534-5AF355696AA5}"/>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3" name="Rectángulo 2">
            <a:extLst>
              <a:ext uri="{FF2B5EF4-FFF2-40B4-BE49-F238E27FC236}">
                <a16:creationId xmlns:a16="http://schemas.microsoft.com/office/drawing/2014/main" id="{4BBD43E4-AF20-9D99-C867-0626D2B4294F}"/>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4" name="Rectángulo 3">
            <a:extLst>
              <a:ext uri="{FF2B5EF4-FFF2-40B4-BE49-F238E27FC236}">
                <a16:creationId xmlns:a16="http://schemas.microsoft.com/office/drawing/2014/main" id="{FB20AD5F-C3CE-2912-E796-E7DB883EF72A}"/>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2" name="Rectángulo 11">
            <a:extLst>
              <a:ext uri="{FF2B5EF4-FFF2-40B4-BE49-F238E27FC236}">
                <a16:creationId xmlns:a16="http://schemas.microsoft.com/office/drawing/2014/main" id="{5C77A225-3650-F6E0-5A3A-D68C1BFEC39C}"/>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3728790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783875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6"/>
            <a:ext cx="9799441" cy="4746486"/>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5. Selección algoritmo</a:t>
            </a:r>
            <a:endParaRPr lang="es-ES" b="1" dirty="0"/>
          </a:p>
          <a:p>
            <a:pPr algn="just"/>
            <a:r>
              <a:rPr lang="es-ES" b="1" dirty="0"/>
              <a:t> </a:t>
            </a:r>
          </a:p>
          <a:p>
            <a:pPr algn="just"/>
            <a:r>
              <a:rPr lang="es-CL" dirty="0"/>
              <a:t>Se selecciona el algoritmo de </a:t>
            </a:r>
            <a:r>
              <a:rPr lang="es-CL" b="1" dirty="0"/>
              <a:t>Regresión logística:</a:t>
            </a:r>
          </a:p>
          <a:p>
            <a:pPr algn="just"/>
            <a:endParaRPr lang="es-MX" dirty="0"/>
          </a:p>
          <a:p>
            <a:pPr marL="285750" indent="-285750" algn="just">
              <a:buFontTx/>
              <a:buChar char="-"/>
            </a:pPr>
            <a:r>
              <a:rPr lang="es-MX" dirty="0"/>
              <a:t>Ideal para clasificar reseñas como positivas o negativas.</a:t>
            </a:r>
          </a:p>
          <a:p>
            <a:pPr marL="285750" indent="-285750" algn="just">
              <a:buFontTx/>
              <a:buChar char="-"/>
            </a:pPr>
            <a:r>
              <a:rPr lang="es-MX" dirty="0"/>
              <a:t>Resultados fáciles de entender, mostrando el impacto de las características.</a:t>
            </a:r>
          </a:p>
          <a:p>
            <a:pPr marL="285750" indent="-285750" algn="just">
              <a:buFontTx/>
              <a:buChar char="-"/>
            </a:pPr>
            <a:r>
              <a:rPr lang="es-MX" dirty="0"/>
              <a:t>Rápido de entrenar, adecuado para grandes conjuntos de datos.</a:t>
            </a:r>
          </a:p>
          <a:p>
            <a:pPr marL="285750" indent="-285750" algn="just">
              <a:buFontTx/>
              <a:buChar char="-"/>
            </a:pPr>
            <a:r>
              <a:rPr lang="es-MX" dirty="0"/>
              <a:t>Ofrece probabilidades de clasificación, mejorando la comprensión de las predicciones. </a:t>
            </a:r>
          </a:p>
          <a:p>
            <a:pPr marL="285750" indent="-285750" algn="just">
              <a:buFontTx/>
              <a:buChar char="-"/>
            </a:pPr>
            <a:r>
              <a:rPr lang="es-MX" dirty="0"/>
              <a:t>Facilita la identificación de relaciones entre variables.</a:t>
            </a:r>
          </a:p>
          <a:p>
            <a:pPr marL="285750" indent="-285750" algn="just">
              <a:buFontTx/>
              <a:buChar char="-"/>
            </a:pPr>
            <a:r>
              <a:rPr lang="es-MX" dirty="0"/>
              <a:t>Configuración adecuada reduce el riesgo de sobreajuste. </a:t>
            </a:r>
          </a:p>
          <a:p>
            <a:pPr algn="just"/>
            <a:endParaRPr lang="es-CL" b="1" dirty="0"/>
          </a:p>
          <a:p>
            <a:pPr algn="just"/>
            <a:endParaRPr lang="es-CL" b="1" dirty="0"/>
          </a:p>
          <a:p>
            <a:pPr algn="just"/>
            <a:endParaRPr lang="es-CL" b="0" dirty="0">
              <a:solidFill>
                <a:srgbClr val="000000"/>
              </a:solidFill>
              <a:effectLst/>
              <a:latin typeface="Courier New" panose="02070309020205020404" pitchFamily="49" charset="0"/>
            </a:endParaRPr>
          </a:p>
          <a:p>
            <a:pPr algn="just"/>
            <a:endParaRPr lang="es-ES" i="1" dirty="0">
              <a:solidFill>
                <a:schemeClr val="tx1"/>
              </a:solidFill>
              <a:latin typeface="+mj-lt"/>
            </a:endParaRPr>
          </a:p>
        </p:txBody>
      </p:sp>
      <p:sp>
        <p:nvSpPr>
          <p:cNvPr id="15" name="Rectángulo 14">
            <a:extLst>
              <a:ext uri="{FF2B5EF4-FFF2-40B4-BE49-F238E27FC236}">
                <a16:creationId xmlns:a16="http://schemas.microsoft.com/office/drawing/2014/main" id="{FCF81930-7075-6F32-C3B0-DD50F8CF559D}"/>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6" name="Rectángulo 15">
            <a:extLst>
              <a:ext uri="{FF2B5EF4-FFF2-40B4-BE49-F238E27FC236}">
                <a16:creationId xmlns:a16="http://schemas.microsoft.com/office/drawing/2014/main" id="{B960021B-BB4E-9C05-474E-CCCDEAF51AE1}"/>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7" name="Rectángulo 16">
            <a:extLst>
              <a:ext uri="{FF2B5EF4-FFF2-40B4-BE49-F238E27FC236}">
                <a16:creationId xmlns:a16="http://schemas.microsoft.com/office/drawing/2014/main" id="{74C2B9E2-EB17-B45A-72E4-F06FBE168B5E}"/>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21" name="Rectángulo 20">
            <a:extLst>
              <a:ext uri="{FF2B5EF4-FFF2-40B4-BE49-F238E27FC236}">
                <a16:creationId xmlns:a16="http://schemas.microsoft.com/office/drawing/2014/main" id="{5147C214-A1A3-03B9-AD23-91A8AEEE1552}"/>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2940784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10252570" y="331856"/>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32819" y="1538766"/>
            <a:ext cx="3869489" cy="4817659"/>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Curvas de aprendizaje</a:t>
            </a:r>
            <a:endParaRPr lang="es-ES" b="1" dirty="0"/>
          </a:p>
          <a:p>
            <a:pPr algn="just"/>
            <a:r>
              <a:rPr lang="es-ES" b="1" dirty="0"/>
              <a:t> </a:t>
            </a:r>
          </a:p>
          <a:p>
            <a:pPr algn="just"/>
            <a:r>
              <a:rPr lang="es-MX" dirty="0"/>
              <a:t>Los resultados muestran que el modelo mejora su capacidad de generalización al entrenarse con conjuntos de datos más grandes.</a:t>
            </a:r>
          </a:p>
          <a:p>
            <a:pPr algn="just"/>
            <a:endParaRPr lang="es-MX" dirty="0"/>
          </a:p>
          <a:p>
            <a:pPr algn="just"/>
            <a:r>
              <a:rPr lang="es-MX" dirty="0"/>
              <a:t>Menor </a:t>
            </a:r>
            <a:r>
              <a:rPr lang="es-MX" dirty="0" err="1"/>
              <a:t>Overfitting</a:t>
            </a:r>
            <a:r>
              <a:rPr lang="es-MX" dirty="0"/>
              <a:t>: La reducción de la brecha entre las puntuaciones de entrenamiento y validación indica que el modelo está disminuyendo el sobreajuste a medida que se introducen más datos.</a:t>
            </a:r>
          </a:p>
          <a:p>
            <a:pPr algn="just"/>
            <a:endParaRPr lang="es-ES" i="1" dirty="0">
              <a:solidFill>
                <a:schemeClr val="tx1"/>
              </a:solidFill>
              <a:latin typeface="+mj-lt"/>
            </a:endParaRPr>
          </a:p>
        </p:txBody>
      </p:sp>
      <p:pic>
        <p:nvPicPr>
          <p:cNvPr id="3" name="Imagen 2">
            <a:extLst>
              <a:ext uri="{FF2B5EF4-FFF2-40B4-BE49-F238E27FC236}">
                <a16:creationId xmlns:a16="http://schemas.microsoft.com/office/drawing/2014/main" id="{ABF36B60-C856-0CF8-9106-E6DAD20C7389}"/>
              </a:ext>
            </a:extLst>
          </p:cNvPr>
          <p:cNvPicPr>
            <a:picLocks noChangeAspect="1"/>
          </p:cNvPicPr>
          <p:nvPr/>
        </p:nvPicPr>
        <p:blipFill>
          <a:blip r:embed="rId2"/>
          <a:stretch>
            <a:fillRect/>
          </a:stretch>
        </p:blipFill>
        <p:spPr>
          <a:xfrm>
            <a:off x="6096000" y="1828800"/>
            <a:ext cx="5467575" cy="4282365"/>
          </a:xfrm>
          <a:prstGeom prst="rect">
            <a:avLst/>
          </a:prstGeom>
        </p:spPr>
      </p:pic>
      <p:sp>
        <p:nvSpPr>
          <p:cNvPr id="4" name="Rectángulo 3">
            <a:extLst>
              <a:ext uri="{FF2B5EF4-FFF2-40B4-BE49-F238E27FC236}">
                <a16:creationId xmlns:a16="http://schemas.microsoft.com/office/drawing/2014/main" id="{980B688B-06C8-3C73-8F6F-29306A268E0E}"/>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2" name="Rectángulo 11">
            <a:extLst>
              <a:ext uri="{FF2B5EF4-FFF2-40B4-BE49-F238E27FC236}">
                <a16:creationId xmlns:a16="http://schemas.microsoft.com/office/drawing/2014/main" id="{4CDBEF39-0F1E-FC48-941F-1AB1C855EEF0}"/>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4" name="Rectángulo 13">
            <a:extLst>
              <a:ext uri="{FF2B5EF4-FFF2-40B4-BE49-F238E27FC236}">
                <a16:creationId xmlns:a16="http://schemas.microsoft.com/office/drawing/2014/main" id="{A3C494DA-2436-43AF-038D-10C1F57ECD71}"/>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5" name="Rectángulo 14">
            <a:extLst>
              <a:ext uri="{FF2B5EF4-FFF2-40B4-BE49-F238E27FC236}">
                <a16:creationId xmlns:a16="http://schemas.microsoft.com/office/drawing/2014/main" id="{0E79CF93-A1C0-B54A-FD3D-47E9FEFEDD6A}"/>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4190635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10252570" y="331856"/>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32819" y="1538766"/>
            <a:ext cx="3869489" cy="4817659"/>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Entrenamiento y predicciones del modelo</a:t>
            </a:r>
            <a:endParaRPr lang="es-ES" b="1" dirty="0"/>
          </a:p>
          <a:p>
            <a:pPr algn="just"/>
            <a:r>
              <a:rPr lang="es-ES" b="1" dirty="0"/>
              <a:t> </a:t>
            </a:r>
          </a:p>
          <a:p>
            <a:r>
              <a:rPr lang="es-CL" b="0" dirty="0">
                <a:solidFill>
                  <a:schemeClr val="tx1"/>
                </a:solidFill>
                <a:effectLst/>
                <a:latin typeface="Courier New" panose="02070309020205020404" pitchFamily="49" charset="0"/>
              </a:rPr>
              <a:t># Entrenamiento del modelo</a:t>
            </a:r>
          </a:p>
          <a:p>
            <a:r>
              <a:rPr lang="es-CL" b="0" dirty="0" err="1">
                <a:solidFill>
                  <a:srgbClr val="000000"/>
                </a:solidFill>
                <a:effectLst/>
                <a:latin typeface="Courier New" panose="02070309020205020404" pitchFamily="49" charset="0"/>
              </a:rPr>
              <a:t>model.fit</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X_train_tfidf</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y_train</a:t>
            </a:r>
            <a:r>
              <a:rPr lang="es-CL" b="0" dirty="0">
                <a:solidFill>
                  <a:srgbClr val="000000"/>
                </a:solidFill>
                <a:effectLst/>
                <a:latin typeface="Courier New" panose="02070309020205020404" pitchFamily="49" charset="0"/>
              </a:rPr>
              <a:t>)</a:t>
            </a:r>
          </a:p>
          <a:p>
            <a:br>
              <a:rPr lang="es-CL" b="0" dirty="0">
                <a:solidFill>
                  <a:schemeClr val="tx1"/>
                </a:solidFill>
                <a:effectLst/>
                <a:latin typeface="Courier New" panose="02070309020205020404" pitchFamily="49" charset="0"/>
              </a:rPr>
            </a:br>
            <a:r>
              <a:rPr lang="es-CL" b="0" dirty="0">
                <a:solidFill>
                  <a:schemeClr val="tx1"/>
                </a:solidFill>
                <a:effectLst/>
                <a:latin typeface="Courier New" panose="02070309020205020404" pitchFamily="49" charset="0"/>
              </a:rPr>
              <a:t># Predicciones</a:t>
            </a:r>
          </a:p>
          <a:p>
            <a:r>
              <a:rPr lang="es-CL" b="0" dirty="0" err="1">
                <a:solidFill>
                  <a:srgbClr val="000000"/>
                </a:solidFill>
                <a:effectLst/>
                <a:latin typeface="Courier New" panose="02070309020205020404" pitchFamily="49" charset="0"/>
              </a:rPr>
              <a:t>y_pred</a:t>
            </a:r>
            <a:r>
              <a:rPr lang="es-CL" b="0" dirty="0">
                <a:solidFill>
                  <a:srgbClr val="000000"/>
                </a:solidFill>
                <a:effectLst/>
                <a:latin typeface="Courier New" panose="02070309020205020404" pitchFamily="49" charset="0"/>
              </a:rPr>
              <a:t> = </a:t>
            </a:r>
            <a:r>
              <a:rPr lang="es-CL" b="0" dirty="0" err="1">
                <a:solidFill>
                  <a:srgbClr val="000000"/>
                </a:solidFill>
                <a:effectLst/>
                <a:latin typeface="Courier New" panose="02070309020205020404" pitchFamily="49" charset="0"/>
              </a:rPr>
              <a:t>model.predict</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X_test_tfidf</a:t>
            </a:r>
            <a:r>
              <a:rPr lang="es-CL" b="0" dirty="0">
                <a:solidFill>
                  <a:srgbClr val="000000"/>
                </a:solidFill>
                <a:effectLst/>
                <a:latin typeface="Courier New" panose="02070309020205020404" pitchFamily="49" charset="0"/>
              </a:rPr>
              <a:t>)</a:t>
            </a:r>
          </a:p>
          <a:p>
            <a:br>
              <a:rPr lang="es-CL" b="0" dirty="0">
                <a:solidFill>
                  <a:schemeClr val="tx1"/>
                </a:solidFill>
                <a:effectLst/>
                <a:latin typeface="Courier New" panose="02070309020205020404" pitchFamily="49" charset="0"/>
              </a:rPr>
            </a:br>
            <a:r>
              <a:rPr lang="es-CL" b="0" dirty="0">
                <a:solidFill>
                  <a:schemeClr val="tx1"/>
                </a:solidFill>
                <a:effectLst/>
                <a:latin typeface="Courier New" panose="02070309020205020404" pitchFamily="49" charset="0"/>
              </a:rPr>
              <a:t># Métricas de rendimiento</a:t>
            </a:r>
          </a:p>
          <a:p>
            <a:r>
              <a:rPr lang="es-CL" b="0" dirty="0" err="1">
                <a:solidFill>
                  <a:srgbClr val="795E26"/>
                </a:solidFill>
                <a:effectLst/>
                <a:latin typeface="Courier New" panose="02070309020205020404" pitchFamily="49" charset="0"/>
              </a:rPr>
              <a:t>print</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classification_report</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y_test</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y_pred</a:t>
            </a:r>
            <a:r>
              <a:rPr lang="es-CL" b="0" dirty="0">
                <a:solidFill>
                  <a:srgbClr val="000000"/>
                </a:solidFill>
                <a:effectLst/>
                <a:latin typeface="Courier New" panose="02070309020205020404" pitchFamily="49" charset="0"/>
              </a:rPr>
              <a:t>))</a:t>
            </a:r>
          </a:p>
          <a:p>
            <a:r>
              <a:rPr lang="es-CL" b="0" dirty="0" err="1">
                <a:solidFill>
                  <a:srgbClr val="795E26"/>
                </a:solidFill>
                <a:effectLst/>
                <a:latin typeface="Courier New" panose="02070309020205020404" pitchFamily="49" charset="0"/>
              </a:rPr>
              <a:t>print</a:t>
            </a:r>
            <a:r>
              <a:rPr lang="es-CL" b="0" dirty="0">
                <a:solidFill>
                  <a:srgbClr val="000000"/>
                </a:solidFill>
                <a:effectLst/>
                <a:latin typeface="Courier New" panose="02070309020205020404" pitchFamily="49" charset="0"/>
              </a:rPr>
              <a:t>(</a:t>
            </a:r>
            <a:r>
              <a:rPr lang="es-CL" b="0" dirty="0">
                <a:solidFill>
                  <a:srgbClr val="A31515"/>
                </a:solidFill>
                <a:effectLst/>
                <a:latin typeface="Courier New" panose="02070309020205020404" pitchFamily="49" charset="0"/>
              </a:rPr>
              <a:t>"</a:t>
            </a:r>
            <a:r>
              <a:rPr lang="es-CL" b="0" dirty="0" err="1">
                <a:solidFill>
                  <a:srgbClr val="A31515"/>
                </a:solidFill>
                <a:effectLst/>
                <a:latin typeface="Courier New" panose="02070309020205020404" pitchFamily="49" charset="0"/>
              </a:rPr>
              <a:t>Accuracy</a:t>
            </a:r>
            <a:r>
              <a:rPr lang="es-CL" b="0" dirty="0">
                <a:solidFill>
                  <a:srgbClr val="A31515"/>
                </a:solidFill>
                <a:effectLst/>
                <a:latin typeface="Courier New" panose="02070309020205020404" pitchFamily="49" charset="0"/>
              </a:rPr>
              <a:t>:"</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accuracy_score</a:t>
            </a:r>
            <a:r>
              <a:rPr lang="es-CL" b="0" dirty="0">
                <a:solidFill>
                  <a:srgbClr val="000000"/>
                </a:solidFill>
                <a:effectLst/>
                <a:latin typeface="Courier New" panose="02070309020205020404" pitchFamily="49" charset="0"/>
              </a:rPr>
              <a:t>(</a:t>
            </a:r>
            <a:r>
              <a:rPr lang="es-CL" b="0" dirty="0" err="1">
                <a:solidFill>
                  <a:srgbClr val="000000"/>
                </a:solidFill>
                <a:effectLst/>
                <a:latin typeface="Courier New" panose="02070309020205020404" pitchFamily="49" charset="0"/>
              </a:rPr>
              <a:t>y_test</a:t>
            </a:r>
            <a:r>
              <a:rPr lang="es-CL" b="0" dirty="0">
                <a:solidFill>
                  <a:srgbClr val="000000"/>
                </a:solidFill>
                <a:effectLst/>
                <a:latin typeface="Courier New" panose="02070309020205020404" pitchFamily="49" charset="0"/>
              </a:rPr>
              <a:t>, </a:t>
            </a:r>
            <a:r>
              <a:rPr lang="es-CL" b="0" dirty="0" err="1">
                <a:solidFill>
                  <a:srgbClr val="000000"/>
                </a:solidFill>
                <a:effectLst/>
                <a:latin typeface="Courier New" panose="02070309020205020404" pitchFamily="49" charset="0"/>
              </a:rPr>
              <a:t>y_pred</a:t>
            </a:r>
            <a:r>
              <a:rPr lang="es-CL" b="0" dirty="0">
                <a:solidFill>
                  <a:srgbClr val="000000"/>
                </a:solidFill>
                <a:effectLst/>
                <a:latin typeface="Courier New" panose="02070309020205020404" pitchFamily="49" charset="0"/>
              </a:rPr>
              <a:t>))</a:t>
            </a:r>
          </a:p>
          <a:p>
            <a:pPr algn="just"/>
            <a:endParaRPr lang="es-ES" i="1" dirty="0">
              <a:solidFill>
                <a:schemeClr val="tx1"/>
              </a:solidFill>
              <a:latin typeface="+mj-lt"/>
            </a:endParaRPr>
          </a:p>
        </p:txBody>
      </p:sp>
      <p:pic>
        <p:nvPicPr>
          <p:cNvPr id="4" name="Imagen 3">
            <a:extLst>
              <a:ext uri="{FF2B5EF4-FFF2-40B4-BE49-F238E27FC236}">
                <a16:creationId xmlns:a16="http://schemas.microsoft.com/office/drawing/2014/main" id="{FA35197A-9E0B-E446-9F98-DB017BE58321}"/>
              </a:ext>
            </a:extLst>
          </p:cNvPr>
          <p:cNvPicPr>
            <a:picLocks noChangeAspect="1"/>
          </p:cNvPicPr>
          <p:nvPr/>
        </p:nvPicPr>
        <p:blipFill>
          <a:blip r:embed="rId2"/>
          <a:stretch>
            <a:fillRect/>
          </a:stretch>
        </p:blipFill>
        <p:spPr>
          <a:xfrm>
            <a:off x="6185480" y="2612336"/>
            <a:ext cx="5819263" cy="2577219"/>
          </a:xfrm>
          <a:prstGeom prst="rect">
            <a:avLst/>
          </a:prstGeom>
        </p:spPr>
      </p:pic>
      <p:sp>
        <p:nvSpPr>
          <p:cNvPr id="15" name="Rectángulo 14">
            <a:extLst>
              <a:ext uri="{FF2B5EF4-FFF2-40B4-BE49-F238E27FC236}">
                <a16:creationId xmlns:a16="http://schemas.microsoft.com/office/drawing/2014/main" id="{5BC54914-9CDA-A39B-04EB-22F7C96D5A7B}"/>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6" name="Rectángulo 15">
            <a:extLst>
              <a:ext uri="{FF2B5EF4-FFF2-40B4-BE49-F238E27FC236}">
                <a16:creationId xmlns:a16="http://schemas.microsoft.com/office/drawing/2014/main" id="{25D5FE3C-0A00-F11C-A72B-2ADD86655317}"/>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7" name="Rectángulo 16">
            <a:extLst>
              <a:ext uri="{FF2B5EF4-FFF2-40B4-BE49-F238E27FC236}">
                <a16:creationId xmlns:a16="http://schemas.microsoft.com/office/drawing/2014/main" id="{AF57A613-B8D9-07D0-7583-C917978C2A6C}"/>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21" name="Rectángulo 20">
            <a:extLst>
              <a:ext uri="{FF2B5EF4-FFF2-40B4-BE49-F238E27FC236}">
                <a16:creationId xmlns:a16="http://schemas.microsoft.com/office/drawing/2014/main" id="{103CBA6E-372A-330B-431D-90D7C9BA3B72}"/>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2558022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10252570" y="331856"/>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32819" y="1767385"/>
            <a:ext cx="9929444" cy="3026410"/>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Entrenamiento y predicciones del modelo</a:t>
            </a:r>
          </a:p>
          <a:p>
            <a:pPr algn="just"/>
            <a:r>
              <a:rPr lang="es-MX" sz="1600" dirty="0"/>
              <a:t>La </a:t>
            </a:r>
            <a:r>
              <a:rPr lang="es-MX" sz="1600" b="1" dirty="0"/>
              <a:t>precisión</a:t>
            </a:r>
            <a:r>
              <a:rPr lang="es-MX" sz="1600" dirty="0"/>
              <a:t> muestra que el modelo es más efectivo al clasificar la clase positiva (2) que las otras dos clases, indicando una menor tasa de falsos positivos en esta categoría.</a:t>
            </a:r>
          </a:p>
          <a:p>
            <a:pPr algn="just"/>
            <a:endParaRPr lang="es-MX" sz="1600" dirty="0"/>
          </a:p>
          <a:p>
            <a:pPr algn="just"/>
            <a:r>
              <a:rPr lang="es-MX" sz="1600" dirty="0"/>
              <a:t>El </a:t>
            </a:r>
            <a:r>
              <a:rPr lang="es-MX" sz="1600" b="1" dirty="0" err="1"/>
              <a:t>recall</a:t>
            </a:r>
            <a:r>
              <a:rPr lang="es-MX" sz="1600" dirty="0"/>
              <a:t> más alto para la clase neutral (1) indica que el modelo está bien ajustado para identificar casos neutros, aunque la clase positiva (2) tiene un poco más de margen de mejora en la identificación</a:t>
            </a:r>
          </a:p>
          <a:p>
            <a:pPr algn="just"/>
            <a:endParaRPr lang="es-MX" sz="1600" dirty="0"/>
          </a:p>
          <a:p>
            <a:pPr algn="just"/>
            <a:r>
              <a:rPr lang="es-MX" sz="1600" dirty="0"/>
              <a:t>El </a:t>
            </a:r>
            <a:r>
              <a:rPr lang="es-MX" sz="1600" b="1" dirty="0"/>
              <a:t>F1-score</a:t>
            </a:r>
            <a:r>
              <a:rPr lang="es-MX" sz="1600" dirty="0"/>
              <a:t>, que considera tanto la precisión como el </a:t>
            </a:r>
            <a:r>
              <a:rPr lang="es-MX" sz="1600" dirty="0" err="1"/>
              <a:t>recall</a:t>
            </a:r>
            <a:r>
              <a:rPr lang="es-MX" sz="1600" dirty="0"/>
              <a:t>, muestra que el modelo tiene un rendimiento balanceado, siendo especialmente fuerte en la clase 1.</a:t>
            </a:r>
          </a:p>
          <a:p>
            <a:pPr algn="just"/>
            <a:endParaRPr lang="es-MX" sz="1600" dirty="0"/>
          </a:p>
          <a:p>
            <a:pPr algn="just"/>
            <a:r>
              <a:rPr lang="es-MX" sz="1600" dirty="0"/>
              <a:t>El </a:t>
            </a:r>
            <a:r>
              <a:rPr lang="es-MX" sz="1600" b="1" dirty="0" err="1"/>
              <a:t>accuracy</a:t>
            </a:r>
            <a:r>
              <a:rPr lang="es-MX" sz="1600" dirty="0"/>
              <a:t> general es sólida y sugiere que el modelo está bien entrenado.</a:t>
            </a:r>
          </a:p>
          <a:p>
            <a:pPr algn="just"/>
            <a:endParaRPr lang="es-ES" dirty="0"/>
          </a:p>
          <a:p>
            <a:pPr algn="just"/>
            <a:endParaRPr lang="es-ES" i="1" dirty="0">
              <a:solidFill>
                <a:schemeClr val="tx1"/>
              </a:solidFill>
              <a:latin typeface="+mj-lt"/>
            </a:endParaRPr>
          </a:p>
        </p:txBody>
      </p:sp>
      <p:pic>
        <p:nvPicPr>
          <p:cNvPr id="4" name="Imagen 3">
            <a:extLst>
              <a:ext uri="{FF2B5EF4-FFF2-40B4-BE49-F238E27FC236}">
                <a16:creationId xmlns:a16="http://schemas.microsoft.com/office/drawing/2014/main" id="{FA35197A-9E0B-E446-9F98-DB017BE58321}"/>
              </a:ext>
            </a:extLst>
          </p:cNvPr>
          <p:cNvPicPr>
            <a:picLocks noChangeAspect="1"/>
          </p:cNvPicPr>
          <p:nvPr/>
        </p:nvPicPr>
        <p:blipFill>
          <a:blip r:embed="rId2"/>
          <a:stretch>
            <a:fillRect/>
          </a:stretch>
        </p:blipFill>
        <p:spPr>
          <a:xfrm>
            <a:off x="4446639" y="4685845"/>
            <a:ext cx="4771430" cy="2113158"/>
          </a:xfrm>
          <a:prstGeom prst="rect">
            <a:avLst/>
          </a:prstGeom>
        </p:spPr>
      </p:pic>
      <p:sp>
        <p:nvSpPr>
          <p:cNvPr id="2" name="Rectángulo 1">
            <a:extLst>
              <a:ext uri="{FF2B5EF4-FFF2-40B4-BE49-F238E27FC236}">
                <a16:creationId xmlns:a16="http://schemas.microsoft.com/office/drawing/2014/main" id="{2E91E85A-8EEE-4CF8-2314-7FE98752090E}"/>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3" name="Rectángulo 2">
            <a:extLst>
              <a:ext uri="{FF2B5EF4-FFF2-40B4-BE49-F238E27FC236}">
                <a16:creationId xmlns:a16="http://schemas.microsoft.com/office/drawing/2014/main" id="{B198C22B-269C-8222-21F4-3E10BFD445C4}"/>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2" name="Rectángulo 11">
            <a:extLst>
              <a:ext uri="{FF2B5EF4-FFF2-40B4-BE49-F238E27FC236}">
                <a16:creationId xmlns:a16="http://schemas.microsoft.com/office/drawing/2014/main" id="{CAB242DC-FA53-64F1-B59B-A015BED9634F}"/>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4" name="Rectángulo 13">
            <a:extLst>
              <a:ext uri="{FF2B5EF4-FFF2-40B4-BE49-F238E27FC236}">
                <a16:creationId xmlns:a16="http://schemas.microsoft.com/office/drawing/2014/main" id="{6AB1750E-2B96-D3F5-8EB7-B8088E7A858A}"/>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1127941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10252570" y="331856"/>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32819" y="1569506"/>
            <a:ext cx="4551739" cy="4746487"/>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Matriz de confusión</a:t>
            </a:r>
          </a:p>
          <a:p>
            <a:r>
              <a:rPr lang="es-MX" sz="1600" b="1" dirty="0"/>
              <a:t>Clase 0: Negativa</a:t>
            </a:r>
          </a:p>
          <a:p>
            <a:pPr marL="742950" lvl="1" indent="-285750">
              <a:buFont typeface="Arial" panose="020B0604020202020204" pitchFamily="34" charset="0"/>
              <a:buChar char="•"/>
            </a:pPr>
            <a:r>
              <a:rPr lang="es-MX" sz="1600" dirty="0"/>
              <a:t>Dificultad en la clasificación correcta de reseñas negativas, posible sesgo hacia clases positivas/neutrales.</a:t>
            </a:r>
          </a:p>
          <a:p>
            <a:pPr marL="742950" lvl="1" indent="-285750">
              <a:buFont typeface="Arial" panose="020B0604020202020204" pitchFamily="34" charset="0"/>
              <a:buChar char="•"/>
            </a:pPr>
            <a:endParaRPr lang="es-MX" sz="1600" dirty="0"/>
          </a:p>
          <a:p>
            <a:r>
              <a:rPr lang="es-MX" sz="1600" b="1" dirty="0"/>
              <a:t>Clase 1: Neutral</a:t>
            </a:r>
          </a:p>
          <a:p>
            <a:pPr marL="742950" lvl="1" indent="-285750">
              <a:buFont typeface="Arial" panose="020B0604020202020204" pitchFamily="34" charset="0"/>
              <a:buChar char="•"/>
            </a:pPr>
            <a:r>
              <a:rPr lang="es-MX" sz="1600" dirty="0"/>
              <a:t>Buen desempeño en identificación de reseñas neutrales, pero algunos falsos positivos.</a:t>
            </a:r>
          </a:p>
          <a:p>
            <a:pPr lvl="1"/>
            <a:endParaRPr lang="es-MX" sz="1600" dirty="0"/>
          </a:p>
          <a:p>
            <a:r>
              <a:rPr lang="es-MX" sz="1600" b="1" dirty="0"/>
              <a:t>Clase 2: Positiva</a:t>
            </a:r>
          </a:p>
          <a:p>
            <a:pPr marL="742950" lvl="1" indent="-285750">
              <a:buFont typeface="Arial" panose="020B0604020202020204" pitchFamily="34" charset="0"/>
              <a:buChar char="•"/>
            </a:pPr>
            <a:r>
              <a:rPr lang="es-MX" sz="1600" dirty="0"/>
              <a:t>Buen rendimiento general, aunque se puede mejorar la identificación de reseñas positivas.</a:t>
            </a:r>
          </a:p>
          <a:p>
            <a:pPr algn="just"/>
            <a:endParaRPr lang="es-ES" sz="1600" dirty="0"/>
          </a:p>
          <a:p>
            <a:pPr algn="just"/>
            <a:endParaRPr lang="es-ES" i="1" dirty="0">
              <a:solidFill>
                <a:schemeClr val="tx1"/>
              </a:solidFill>
              <a:latin typeface="+mj-lt"/>
            </a:endParaRPr>
          </a:p>
        </p:txBody>
      </p:sp>
      <p:pic>
        <p:nvPicPr>
          <p:cNvPr id="3" name="Imagen 2">
            <a:extLst>
              <a:ext uri="{FF2B5EF4-FFF2-40B4-BE49-F238E27FC236}">
                <a16:creationId xmlns:a16="http://schemas.microsoft.com/office/drawing/2014/main" id="{2F8382C5-5F66-3310-738B-F887A510727C}"/>
              </a:ext>
            </a:extLst>
          </p:cNvPr>
          <p:cNvPicPr>
            <a:picLocks noChangeAspect="1"/>
          </p:cNvPicPr>
          <p:nvPr/>
        </p:nvPicPr>
        <p:blipFill>
          <a:blip r:embed="rId2"/>
          <a:stretch>
            <a:fillRect/>
          </a:stretch>
        </p:blipFill>
        <p:spPr>
          <a:xfrm>
            <a:off x="6659622" y="2224622"/>
            <a:ext cx="5379441" cy="3719015"/>
          </a:xfrm>
          <a:prstGeom prst="rect">
            <a:avLst/>
          </a:prstGeom>
        </p:spPr>
      </p:pic>
      <p:sp>
        <p:nvSpPr>
          <p:cNvPr id="12" name="Rectángulo 11">
            <a:extLst>
              <a:ext uri="{FF2B5EF4-FFF2-40B4-BE49-F238E27FC236}">
                <a16:creationId xmlns:a16="http://schemas.microsoft.com/office/drawing/2014/main" id="{ED34B157-62FE-3BC2-861B-A0B2F52DEDC7}"/>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4" name="Rectángulo 13">
            <a:extLst>
              <a:ext uri="{FF2B5EF4-FFF2-40B4-BE49-F238E27FC236}">
                <a16:creationId xmlns:a16="http://schemas.microsoft.com/office/drawing/2014/main" id="{7E4A7C38-6943-1AC2-3F33-7C40B0B9A27D}"/>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5" name="Rectángulo 14">
            <a:extLst>
              <a:ext uri="{FF2B5EF4-FFF2-40B4-BE49-F238E27FC236}">
                <a16:creationId xmlns:a16="http://schemas.microsoft.com/office/drawing/2014/main" id="{725C2D30-9D31-2844-54E3-124AC6C6C0EE}"/>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6" name="Rectángulo 15">
            <a:extLst>
              <a:ext uri="{FF2B5EF4-FFF2-40B4-BE49-F238E27FC236}">
                <a16:creationId xmlns:a16="http://schemas.microsoft.com/office/drawing/2014/main" id="{F9D04576-244D-1EBC-4B8E-B704E9732EE7}"/>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4143877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9D75592-3166-0565-BDD6-D88E6BD10A36}"/>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6" name="Rectángulo 5">
            <a:extLst>
              <a:ext uri="{FF2B5EF4-FFF2-40B4-BE49-F238E27FC236}">
                <a16:creationId xmlns:a16="http://schemas.microsoft.com/office/drawing/2014/main" id="{798DB109-FAA6-B0A3-B259-B3A7C8C160E1}"/>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0" name="Rectángulo 9">
            <a:extLst>
              <a:ext uri="{FF2B5EF4-FFF2-40B4-BE49-F238E27FC236}">
                <a16:creationId xmlns:a16="http://schemas.microsoft.com/office/drawing/2014/main" id="{767CA587-CBB3-D366-439C-8586773A6076}"/>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1" name="Rectángulo 10">
            <a:extLst>
              <a:ext uri="{FF2B5EF4-FFF2-40B4-BE49-F238E27FC236}">
                <a16:creationId xmlns:a16="http://schemas.microsoft.com/office/drawing/2014/main" id="{74E5BA9F-4875-97FC-4022-48FAD67EA94C}"/>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graphicFrame>
        <p:nvGraphicFramePr>
          <p:cNvPr id="4" name="Diagrama 3">
            <a:extLst>
              <a:ext uri="{FF2B5EF4-FFF2-40B4-BE49-F238E27FC236}">
                <a16:creationId xmlns:a16="http://schemas.microsoft.com/office/drawing/2014/main" id="{F8B7C8E8-01D4-234A-0BB4-A3BFF4E16993}"/>
              </a:ext>
            </a:extLst>
          </p:cNvPr>
          <p:cNvGraphicFramePr/>
          <p:nvPr>
            <p:extLst>
              <p:ext uri="{D42A27DB-BD31-4B8C-83A1-F6EECF244321}">
                <p14:modId xmlns:p14="http://schemas.microsoft.com/office/powerpoint/2010/main" val="842689751"/>
              </p:ext>
            </p:extLst>
          </p:nvPr>
        </p:nvGraphicFramePr>
        <p:xfrm>
          <a:off x="2310296"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4698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Resultados</a:t>
            </a:r>
          </a:p>
        </p:txBody>
      </p:sp>
      <p:sp>
        <p:nvSpPr>
          <p:cNvPr id="23" name="Rectángulo 22">
            <a:extLst>
              <a:ext uri="{FF2B5EF4-FFF2-40B4-BE49-F238E27FC236}">
                <a16:creationId xmlns:a16="http://schemas.microsoft.com/office/drawing/2014/main" id="{17FC6728-2C84-598F-B9B7-2FEC463C23CC}"/>
              </a:ext>
            </a:extLst>
          </p:cNvPr>
          <p:cNvSpPr/>
          <p:nvPr/>
        </p:nvSpPr>
        <p:spPr>
          <a:xfrm>
            <a:off x="2032819" y="1569507"/>
            <a:ext cx="9655280" cy="3370984"/>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Probar modelo</a:t>
            </a:r>
          </a:p>
          <a:p>
            <a:r>
              <a:rPr lang="es-MX" sz="1600" b="1" dirty="0"/>
              <a:t>Frase 1: </a:t>
            </a:r>
            <a:r>
              <a:rPr lang="es-MX" sz="1600" dirty="0"/>
              <a:t>La frase "I </a:t>
            </a:r>
            <a:r>
              <a:rPr lang="es-MX" sz="1600" dirty="0" err="1"/>
              <a:t>love</a:t>
            </a:r>
            <a:r>
              <a:rPr lang="es-MX" sz="1600" dirty="0"/>
              <a:t> </a:t>
            </a:r>
            <a:r>
              <a:rPr lang="es-MX" sz="1600" dirty="0" err="1"/>
              <a:t>this</a:t>
            </a:r>
            <a:r>
              <a:rPr lang="es-MX" sz="1600" dirty="0"/>
              <a:t> </a:t>
            </a:r>
            <a:r>
              <a:rPr lang="es-MX" sz="1600" dirty="0" err="1"/>
              <a:t>game</a:t>
            </a:r>
            <a:r>
              <a:rPr lang="es-MX" sz="1600" dirty="0"/>
              <a:t>!" ha sido correctamente clasificada como positiva, lo cual es esperado.</a:t>
            </a:r>
          </a:p>
          <a:p>
            <a:endParaRPr lang="es-MX" sz="1600" b="1" dirty="0"/>
          </a:p>
          <a:p>
            <a:r>
              <a:rPr lang="es-MX" sz="1600" b="1" dirty="0"/>
              <a:t>Frase 2 y 3</a:t>
            </a:r>
            <a:r>
              <a:rPr lang="es-MX" sz="1600" dirty="0"/>
              <a:t>: "</a:t>
            </a:r>
            <a:r>
              <a:rPr lang="es-MX" sz="1600" dirty="0" err="1"/>
              <a:t>It's</a:t>
            </a:r>
            <a:r>
              <a:rPr lang="es-MX" sz="1600" dirty="0"/>
              <a:t> </a:t>
            </a:r>
            <a:r>
              <a:rPr lang="es-MX" sz="1600" dirty="0" err="1"/>
              <a:t>okay</a:t>
            </a:r>
            <a:r>
              <a:rPr lang="es-MX" sz="1600" dirty="0"/>
              <a:t>, </a:t>
            </a:r>
            <a:r>
              <a:rPr lang="es-MX" sz="1600" dirty="0" err="1"/>
              <a:t>nothing</a:t>
            </a:r>
            <a:r>
              <a:rPr lang="es-MX" sz="1600" dirty="0"/>
              <a:t> </a:t>
            </a:r>
            <a:r>
              <a:rPr lang="es-MX" sz="1600" dirty="0" err="1"/>
              <a:t>special</a:t>
            </a:r>
            <a:r>
              <a:rPr lang="es-MX" sz="1600" dirty="0"/>
              <a:t>." ha sido clasificada como positiva, lo que podría indicar que el modelo asocia "</a:t>
            </a:r>
            <a:r>
              <a:rPr lang="es-MX" sz="1600" dirty="0" err="1"/>
              <a:t>okay</a:t>
            </a:r>
            <a:r>
              <a:rPr lang="es-MX" sz="1600" dirty="0"/>
              <a:t>" con una opinión favorable. Este es un punto a considerar, ya que "nada especial" puede sugerir una opinión más neutral. Confirmamos esto al utilizar la frase "</a:t>
            </a:r>
            <a:r>
              <a:rPr lang="es-MX" sz="1600" dirty="0" err="1"/>
              <a:t>It's</a:t>
            </a:r>
            <a:r>
              <a:rPr lang="es-MX" sz="1600" dirty="0"/>
              <a:t> </a:t>
            </a:r>
            <a:r>
              <a:rPr lang="es-MX" sz="1600" dirty="0" err="1"/>
              <a:t>nothing</a:t>
            </a:r>
            <a:r>
              <a:rPr lang="es-MX" sz="1600" dirty="0"/>
              <a:t> </a:t>
            </a:r>
            <a:r>
              <a:rPr lang="es-MX" sz="1600" dirty="0" err="1"/>
              <a:t>special</a:t>
            </a:r>
            <a:r>
              <a:rPr lang="es-MX" sz="1600" dirty="0"/>
              <a:t>" al retirar la palabra "</a:t>
            </a:r>
            <a:r>
              <a:rPr lang="es-MX" sz="1600" dirty="0" err="1"/>
              <a:t>okay</a:t>
            </a:r>
            <a:r>
              <a:rPr lang="es-MX" sz="1600" dirty="0"/>
              <a:t>" la clasifica correctamente como neutra.</a:t>
            </a:r>
          </a:p>
          <a:p>
            <a:endParaRPr lang="es-MX" sz="1600" b="1" dirty="0"/>
          </a:p>
          <a:p>
            <a:r>
              <a:rPr lang="es-MX" sz="1600" b="1" dirty="0"/>
              <a:t>Frase 4: </a:t>
            </a:r>
            <a:r>
              <a:rPr lang="es-MX" sz="1600" dirty="0"/>
              <a:t>La frase "I </a:t>
            </a:r>
            <a:r>
              <a:rPr lang="es-MX" sz="1600" dirty="0" err="1"/>
              <a:t>can't</a:t>
            </a:r>
            <a:r>
              <a:rPr lang="es-MX" sz="1600" dirty="0"/>
              <a:t> stand </a:t>
            </a:r>
            <a:r>
              <a:rPr lang="es-MX" sz="1600" dirty="0" err="1"/>
              <a:t>this</a:t>
            </a:r>
            <a:r>
              <a:rPr lang="es-MX" sz="1600" dirty="0"/>
              <a:t> app!" fue clasificada como neutral en lugar de negativa, lo que puede ser una señal de que el modelo necesita un ajuste. Es posible que haya confusión en cómo se interpretan las frases que contienen un lenguaje más emocional o negativo.</a:t>
            </a:r>
            <a:endParaRPr lang="es-ES" sz="1600" dirty="0"/>
          </a:p>
          <a:p>
            <a:pPr algn="just"/>
            <a:endParaRPr lang="es-ES" i="1" dirty="0">
              <a:solidFill>
                <a:schemeClr val="tx1"/>
              </a:solidFill>
              <a:latin typeface="+mj-lt"/>
            </a:endParaRP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10252570" y="331856"/>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F6510FEC-D029-BF2A-79DB-A519D7F4A33D}"/>
              </a:ext>
            </a:extLst>
          </p:cNvPr>
          <p:cNvPicPr>
            <a:picLocks noChangeAspect="1"/>
          </p:cNvPicPr>
          <p:nvPr/>
        </p:nvPicPr>
        <p:blipFill>
          <a:blip r:embed="rId2"/>
          <a:stretch>
            <a:fillRect/>
          </a:stretch>
        </p:blipFill>
        <p:spPr>
          <a:xfrm>
            <a:off x="3098033" y="5073049"/>
            <a:ext cx="7524851" cy="1242944"/>
          </a:xfrm>
          <a:prstGeom prst="rect">
            <a:avLst/>
          </a:prstGeom>
        </p:spPr>
      </p:pic>
      <p:sp>
        <p:nvSpPr>
          <p:cNvPr id="17" name="Rectángulo 16">
            <a:extLst>
              <a:ext uri="{FF2B5EF4-FFF2-40B4-BE49-F238E27FC236}">
                <a16:creationId xmlns:a16="http://schemas.microsoft.com/office/drawing/2014/main" id="{FA807EEA-1CA9-601E-E908-D6D5AE4EE548}"/>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21" name="Rectángulo 20">
            <a:extLst>
              <a:ext uri="{FF2B5EF4-FFF2-40B4-BE49-F238E27FC236}">
                <a16:creationId xmlns:a16="http://schemas.microsoft.com/office/drawing/2014/main" id="{218BBBE4-E2EC-3EFA-413C-C43832AD9EC8}"/>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24" name="Rectángulo 23">
            <a:extLst>
              <a:ext uri="{FF2B5EF4-FFF2-40B4-BE49-F238E27FC236}">
                <a16:creationId xmlns:a16="http://schemas.microsoft.com/office/drawing/2014/main" id="{94641E0F-E55E-B165-5FCB-66696D52D529}"/>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25" name="Rectángulo 24">
            <a:extLst>
              <a:ext uri="{FF2B5EF4-FFF2-40B4-BE49-F238E27FC236}">
                <a16:creationId xmlns:a16="http://schemas.microsoft.com/office/drawing/2014/main" id="{12B27390-D772-D1DD-1852-16D6F31B6342}"/>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2093330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783875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6"/>
            <a:ext cx="9799441" cy="1876566"/>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Optimización </a:t>
            </a:r>
            <a:r>
              <a:rPr lang="es-CL" b="1" dirty="0" err="1"/>
              <a:t>hiperparámetros</a:t>
            </a:r>
            <a:r>
              <a:rPr lang="es-MX" dirty="0"/>
              <a:t>. </a:t>
            </a:r>
          </a:p>
          <a:p>
            <a:pPr algn="just"/>
            <a:r>
              <a:rPr lang="es-MX" dirty="0"/>
              <a:t>Se llevó a cabo un proceso de optimización de </a:t>
            </a:r>
            <a:r>
              <a:rPr lang="es-MX" dirty="0" err="1"/>
              <a:t>hiperparámetros</a:t>
            </a:r>
            <a:r>
              <a:rPr lang="es-MX" dirty="0"/>
              <a:t> utilizando </a:t>
            </a:r>
            <a:r>
              <a:rPr lang="es-MX" dirty="0" err="1"/>
              <a:t>GridSearchCV</a:t>
            </a:r>
            <a:r>
              <a:rPr lang="es-MX" dirty="0"/>
              <a:t> para el modelo de regresión logística. se busca mejorar su capacidad para clasificar correctamente las reseñas</a:t>
            </a:r>
            <a:endParaRPr lang="es-ES" i="1" dirty="0">
              <a:solidFill>
                <a:schemeClr val="tx1"/>
              </a:solidFill>
              <a:latin typeface="+mj-lt"/>
            </a:endParaRPr>
          </a:p>
        </p:txBody>
      </p:sp>
      <p:pic>
        <p:nvPicPr>
          <p:cNvPr id="4" name="Imagen 3">
            <a:extLst>
              <a:ext uri="{FF2B5EF4-FFF2-40B4-BE49-F238E27FC236}">
                <a16:creationId xmlns:a16="http://schemas.microsoft.com/office/drawing/2014/main" id="{A979F83E-5A5D-DC22-A0D7-B786CE765873}"/>
              </a:ext>
            </a:extLst>
          </p:cNvPr>
          <p:cNvPicPr>
            <a:picLocks noChangeAspect="1"/>
          </p:cNvPicPr>
          <p:nvPr/>
        </p:nvPicPr>
        <p:blipFill>
          <a:blip r:embed="rId3"/>
          <a:stretch>
            <a:fillRect/>
          </a:stretch>
        </p:blipFill>
        <p:spPr>
          <a:xfrm>
            <a:off x="3933108" y="3412650"/>
            <a:ext cx="6081445" cy="2890321"/>
          </a:xfrm>
          <a:prstGeom prst="rect">
            <a:avLst/>
          </a:prstGeom>
        </p:spPr>
      </p:pic>
      <p:sp>
        <p:nvSpPr>
          <p:cNvPr id="12" name="Rectángulo 11">
            <a:extLst>
              <a:ext uri="{FF2B5EF4-FFF2-40B4-BE49-F238E27FC236}">
                <a16:creationId xmlns:a16="http://schemas.microsoft.com/office/drawing/2014/main" id="{45BC890E-48FF-AF83-3CCA-C4544C3C690E}"/>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4" name="Rectángulo 13">
            <a:extLst>
              <a:ext uri="{FF2B5EF4-FFF2-40B4-BE49-F238E27FC236}">
                <a16:creationId xmlns:a16="http://schemas.microsoft.com/office/drawing/2014/main" id="{6F084663-9CA1-C73B-50E1-9F2FDF9DEE01}"/>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5" name="Rectángulo 14">
            <a:extLst>
              <a:ext uri="{FF2B5EF4-FFF2-40B4-BE49-F238E27FC236}">
                <a16:creationId xmlns:a16="http://schemas.microsoft.com/office/drawing/2014/main" id="{D8DCDD49-878B-3D26-A142-3182FF4AF7CB}"/>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6" name="Rectángulo 15">
            <a:extLst>
              <a:ext uri="{FF2B5EF4-FFF2-40B4-BE49-F238E27FC236}">
                <a16:creationId xmlns:a16="http://schemas.microsoft.com/office/drawing/2014/main" id="{D334F8A8-199A-8512-9D3C-568532B6F648}"/>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2876142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783875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5"/>
            <a:ext cx="4210683" cy="4483289"/>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Ensamblaje</a:t>
            </a:r>
            <a:endParaRPr lang="es-MX" dirty="0"/>
          </a:p>
          <a:p>
            <a:r>
              <a:rPr lang="es-MX" dirty="0"/>
              <a:t>El ensamblaje de modelos se realiza para mejorar la precisión y la estabilidad de las predicciones en el análisis de reseñas. </a:t>
            </a:r>
          </a:p>
          <a:p>
            <a:endParaRPr lang="es-MX" dirty="0"/>
          </a:p>
          <a:p>
            <a:r>
              <a:rPr lang="es-MX" dirty="0"/>
              <a:t>Se crea un modelo de </a:t>
            </a:r>
            <a:r>
              <a:rPr lang="es-MX" b="1" dirty="0" err="1"/>
              <a:t>Random</a:t>
            </a:r>
            <a:r>
              <a:rPr lang="es-MX" b="1" dirty="0"/>
              <a:t> Forest</a:t>
            </a:r>
            <a:r>
              <a:rPr lang="es-MX" dirty="0"/>
              <a:t> con 100 estimadores y se implementó un </a:t>
            </a:r>
            <a:r>
              <a:rPr lang="es-MX" b="1" dirty="0" err="1"/>
              <a:t>Voting</a:t>
            </a:r>
            <a:r>
              <a:rPr lang="es-MX" b="1" dirty="0"/>
              <a:t> </a:t>
            </a:r>
            <a:r>
              <a:rPr lang="es-MX" b="1" dirty="0" err="1"/>
              <a:t>Classifier</a:t>
            </a:r>
            <a:r>
              <a:rPr lang="es-MX" dirty="0"/>
              <a:t> que combina el mejor modelo de regresión logística y el modelo de </a:t>
            </a:r>
            <a:r>
              <a:rPr lang="es-MX" dirty="0" err="1"/>
              <a:t>Random</a:t>
            </a:r>
            <a:r>
              <a:rPr lang="es-MX" dirty="0"/>
              <a:t> Forest.</a:t>
            </a:r>
          </a:p>
        </p:txBody>
      </p:sp>
      <p:pic>
        <p:nvPicPr>
          <p:cNvPr id="3" name="Imagen 2">
            <a:extLst>
              <a:ext uri="{FF2B5EF4-FFF2-40B4-BE49-F238E27FC236}">
                <a16:creationId xmlns:a16="http://schemas.microsoft.com/office/drawing/2014/main" id="{7E44E057-6AF8-88EA-BF4C-436BE719ED68}"/>
              </a:ext>
            </a:extLst>
          </p:cNvPr>
          <p:cNvPicPr>
            <a:picLocks noChangeAspect="1"/>
          </p:cNvPicPr>
          <p:nvPr/>
        </p:nvPicPr>
        <p:blipFill>
          <a:blip r:embed="rId3"/>
          <a:stretch>
            <a:fillRect/>
          </a:stretch>
        </p:blipFill>
        <p:spPr>
          <a:xfrm>
            <a:off x="6375147" y="2934927"/>
            <a:ext cx="5798263" cy="1845201"/>
          </a:xfrm>
          <a:prstGeom prst="rect">
            <a:avLst/>
          </a:prstGeom>
        </p:spPr>
      </p:pic>
      <p:sp>
        <p:nvSpPr>
          <p:cNvPr id="12" name="Rectángulo 11">
            <a:extLst>
              <a:ext uri="{FF2B5EF4-FFF2-40B4-BE49-F238E27FC236}">
                <a16:creationId xmlns:a16="http://schemas.microsoft.com/office/drawing/2014/main" id="{B06709C5-5BF0-035F-3400-1AC89C8EEE40}"/>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4" name="Rectángulo 13">
            <a:extLst>
              <a:ext uri="{FF2B5EF4-FFF2-40B4-BE49-F238E27FC236}">
                <a16:creationId xmlns:a16="http://schemas.microsoft.com/office/drawing/2014/main" id="{40EBD177-218C-84F5-FCE6-FA1F366E7A4B}"/>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5" name="Rectángulo 14">
            <a:extLst>
              <a:ext uri="{FF2B5EF4-FFF2-40B4-BE49-F238E27FC236}">
                <a16:creationId xmlns:a16="http://schemas.microsoft.com/office/drawing/2014/main" id="{55F8F8BB-AE5E-D2E9-F1CA-A05D45BB36B3}"/>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6" name="Rectángulo 15">
            <a:extLst>
              <a:ext uri="{FF2B5EF4-FFF2-40B4-BE49-F238E27FC236}">
                <a16:creationId xmlns:a16="http://schemas.microsoft.com/office/drawing/2014/main" id="{0A540A2F-5E02-A55F-9E9D-39169EAF38FC}"/>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2294945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10252570" y="331856"/>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32819" y="1538766"/>
            <a:ext cx="3869489" cy="4817659"/>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Curvas de aprendizaje</a:t>
            </a:r>
            <a:endParaRPr lang="es-ES" b="1" dirty="0"/>
          </a:p>
          <a:p>
            <a:pPr algn="just"/>
            <a:r>
              <a:rPr lang="es-ES" b="1" dirty="0"/>
              <a:t> </a:t>
            </a:r>
          </a:p>
          <a:p>
            <a:r>
              <a:rPr lang="es-MX" sz="1600" dirty="0"/>
              <a:t>Los resultados muestran que, al aumentar el tamaño del conjunto de entrenamiento, el modelo mejora su capacidad de generalización. Las puntuaciones de entrenamiento son muy altas (0.9952 a 0.9973), lo que sugiere un buen ajuste, aunque puede indicar sobreajuste. Las puntuaciones de validación cruzada aumentan (0.7536 a 0.8957), reflejando una mejor generalización con más datos. Además, las bajas desviaciones estándar en ambas métricas indican un rendimiento consistente y robusto del modelo a través de diferentes particiones de validación cruzada</a:t>
            </a:r>
            <a:r>
              <a:rPr lang="es-MX" dirty="0"/>
              <a:t>.</a:t>
            </a:r>
          </a:p>
        </p:txBody>
      </p:sp>
      <p:pic>
        <p:nvPicPr>
          <p:cNvPr id="4" name="Imagen 3">
            <a:extLst>
              <a:ext uri="{FF2B5EF4-FFF2-40B4-BE49-F238E27FC236}">
                <a16:creationId xmlns:a16="http://schemas.microsoft.com/office/drawing/2014/main" id="{21712F15-118D-8EEC-FEE4-AE3ACE647136}"/>
              </a:ext>
            </a:extLst>
          </p:cNvPr>
          <p:cNvPicPr>
            <a:picLocks noChangeAspect="1"/>
          </p:cNvPicPr>
          <p:nvPr/>
        </p:nvPicPr>
        <p:blipFill>
          <a:blip r:embed="rId2"/>
          <a:stretch>
            <a:fillRect/>
          </a:stretch>
        </p:blipFill>
        <p:spPr>
          <a:xfrm>
            <a:off x="6096000" y="1767385"/>
            <a:ext cx="5761663" cy="4512022"/>
          </a:xfrm>
          <a:prstGeom prst="rect">
            <a:avLst/>
          </a:prstGeom>
        </p:spPr>
      </p:pic>
      <p:sp>
        <p:nvSpPr>
          <p:cNvPr id="12" name="Rectángulo 11">
            <a:extLst>
              <a:ext uri="{FF2B5EF4-FFF2-40B4-BE49-F238E27FC236}">
                <a16:creationId xmlns:a16="http://schemas.microsoft.com/office/drawing/2014/main" id="{D6C19B35-4331-7CB6-969C-8382B8416494}"/>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4" name="Rectángulo 13">
            <a:extLst>
              <a:ext uri="{FF2B5EF4-FFF2-40B4-BE49-F238E27FC236}">
                <a16:creationId xmlns:a16="http://schemas.microsoft.com/office/drawing/2014/main" id="{CFB0199F-6719-E6D6-EC5C-C98E279213A1}"/>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5" name="Rectángulo 14">
            <a:extLst>
              <a:ext uri="{FF2B5EF4-FFF2-40B4-BE49-F238E27FC236}">
                <a16:creationId xmlns:a16="http://schemas.microsoft.com/office/drawing/2014/main" id="{44680396-DFE6-45D1-8DF9-E35C86A7AB84}"/>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6" name="Rectángulo 15">
            <a:extLst>
              <a:ext uri="{FF2B5EF4-FFF2-40B4-BE49-F238E27FC236}">
                <a16:creationId xmlns:a16="http://schemas.microsoft.com/office/drawing/2014/main" id="{F6D276DC-D49E-BF14-B241-CBFDE2D5F29A}"/>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3421214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10252570" y="331856"/>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32819" y="1767385"/>
            <a:ext cx="9929444" cy="3026410"/>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Entrenamiento y predicciones del modelo</a:t>
            </a:r>
          </a:p>
          <a:p>
            <a:r>
              <a:rPr lang="es-MX" dirty="0"/>
              <a:t>La </a:t>
            </a:r>
            <a:r>
              <a:rPr lang="es-MX" b="1" dirty="0"/>
              <a:t>precisión</a:t>
            </a:r>
            <a:r>
              <a:rPr lang="es-MX" dirty="0"/>
              <a:t> es más alta en la clase neutral (1) con 91%, seguido por la clase positiva (2) con 90% y la negativa (0) con 89%, indicando menos falsos positivos en la clase neutral.</a:t>
            </a:r>
          </a:p>
          <a:p>
            <a:r>
              <a:rPr lang="es-MX" dirty="0"/>
              <a:t>El </a:t>
            </a:r>
            <a:r>
              <a:rPr lang="es-MX" b="1" dirty="0" err="1"/>
              <a:t>recall</a:t>
            </a:r>
            <a:r>
              <a:rPr lang="es-MX" dirty="0"/>
              <a:t> destaca en la clase neutral (1) con 97%, aunque la clase negativa (0) podría mejorar con un 88%.</a:t>
            </a:r>
          </a:p>
          <a:p>
            <a:r>
              <a:rPr lang="es-MX" dirty="0"/>
              <a:t>El </a:t>
            </a:r>
            <a:r>
              <a:rPr lang="es-MX" b="1" dirty="0"/>
              <a:t>F1-score</a:t>
            </a:r>
            <a:r>
              <a:rPr lang="es-MX" dirty="0"/>
              <a:t> muestra un rendimiento balanceado, especialmente fuerte en la clase neutral (1) con 94%.</a:t>
            </a:r>
          </a:p>
          <a:p>
            <a:r>
              <a:rPr lang="es-MX" dirty="0"/>
              <a:t>El </a:t>
            </a:r>
            <a:r>
              <a:rPr lang="es-MX" b="1" dirty="0" err="1"/>
              <a:t>accuracy</a:t>
            </a:r>
            <a:r>
              <a:rPr lang="es-MX" dirty="0"/>
              <a:t> general del modelo es sólida en 90%, evidenciando su efectividad en la clasificación de sentimientos.</a:t>
            </a:r>
          </a:p>
          <a:p>
            <a:pPr algn="just"/>
            <a:endParaRPr lang="es-CL" b="1" dirty="0"/>
          </a:p>
          <a:p>
            <a:pPr algn="just"/>
            <a:endParaRPr lang="es-ES" i="1" dirty="0">
              <a:solidFill>
                <a:schemeClr val="tx1"/>
              </a:solidFill>
              <a:latin typeface="+mj-lt"/>
            </a:endParaRPr>
          </a:p>
        </p:txBody>
      </p:sp>
      <p:pic>
        <p:nvPicPr>
          <p:cNvPr id="14" name="Imagen 13" descr="Tabla&#10;&#10;Descripción generada automáticamente">
            <a:extLst>
              <a:ext uri="{FF2B5EF4-FFF2-40B4-BE49-F238E27FC236}">
                <a16:creationId xmlns:a16="http://schemas.microsoft.com/office/drawing/2014/main" id="{D7FCDC4B-C2B5-AADD-1A17-6F536842C0BC}"/>
              </a:ext>
            </a:extLst>
          </p:cNvPr>
          <p:cNvPicPr>
            <a:picLocks noChangeAspect="1"/>
          </p:cNvPicPr>
          <p:nvPr/>
        </p:nvPicPr>
        <p:blipFill>
          <a:blip r:embed="rId2"/>
          <a:stretch>
            <a:fillRect/>
          </a:stretch>
        </p:blipFill>
        <p:spPr>
          <a:xfrm>
            <a:off x="4687151" y="4416780"/>
            <a:ext cx="4587128" cy="2262146"/>
          </a:xfrm>
          <a:prstGeom prst="rect">
            <a:avLst/>
          </a:prstGeom>
        </p:spPr>
      </p:pic>
      <p:sp>
        <p:nvSpPr>
          <p:cNvPr id="15" name="Rectángulo 14">
            <a:extLst>
              <a:ext uri="{FF2B5EF4-FFF2-40B4-BE49-F238E27FC236}">
                <a16:creationId xmlns:a16="http://schemas.microsoft.com/office/drawing/2014/main" id="{501C75D9-2426-67A2-85BD-BEE1C4D8BEA9}"/>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6" name="Rectángulo 15">
            <a:extLst>
              <a:ext uri="{FF2B5EF4-FFF2-40B4-BE49-F238E27FC236}">
                <a16:creationId xmlns:a16="http://schemas.microsoft.com/office/drawing/2014/main" id="{1FE88DEA-51A1-2F77-724C-0745FAF45E51}"/>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7" name="Rectángulo 16">
            <a:extLst>
              <a:ext uri="{FF2B5EF4-FFF2-40B4-BE49-F238E27FC236}">
                <a16:creationId xmlns:a16="http://schemas.microsoft.com/office/drawing/2014/main" id="{1F90A917-296C-37B6-223C-226D53CD838F}"/>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21" name="Rectángulo 20">
            <a:extLst>
              <a:ext uri="{FF2B5EF4-FFF2-40B4-BE49-F238E27FC236}">
                <a16:creationId xmlns:a16="http://schemas.microsoft.com/office/drawing/2014/main" id="{36C02DA2-DB04-D7B0-4677-88CC89791F27}"/>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2805837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10252570" y="331856"/>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32819" y="1405720"/>
            <a:ext cx="4551739" cy="4910274"/>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Matriz de confusión</a:t>
            </a:r>
          </a:p>
          <a:p>
            <a:r>
              <a:rPr lang="es-MX" sz="1600" b="1" dirty="0"/>
              <a:t>Clase 0: Negativa</a:t>
            </a:r>
            <a:br>
              <a:rPr lang="es-MX" sz="1600" dirty="0"/>
            </a:br>
            <a:r>
              <a:rPr lang="es-MX" sz="1600" dirty="0"/>
              <a:t>Mejoría en la identificación de reseñas negativas, pero aún persisten 120 falsos negativos, lo que indica dificultad para clasificarlas correctamente.</a:t>
            </a:r>
          </a:p>
          <a:p>
            <a:endParaRPr lang="es-MX" sz="1600" dirty="0"/>
          </a:p>
          <a:p>
            <a:r>
              <a:rPr lang="es-MX" sz="1600" b="1" dirty="0"/>
              <a:t>Clase 1: Neutral</a:t>
            </a:r>
            <a:br>
              <a:rPr lang="es-MX" sz="1600" dirty="0"/>
            </a:br>
            <a:r>
              <a:rPr lang="es-MX" sz="1600" dirty="0"/>
              <a:t>Excelente rendimiento con 974 verdaderos positivos y solo 30 falsos negativos, reflejando eficacia en la identificación de reseñas neutras.</a:t>
            </a:r>
          </a:p>
          <a:p>
            <a:endParaRPr lang="es-MX" sz="1600" dirty="0"/>
          </a:p>
          <a:p>
            <a:r>
              <a:rPr lang="es-MX" sz="1600" b="1" dirty="0"/>
              <a:t>Clase 2: Positiva</a:t>
            </a:r>
            <a:br>
              <a:rPr lang="es-MX" sz="1600" dirty="0"/>
            </a:br>
            <a:r>
              <a:rPr lang="es-MX" sz="1600" dirty="0"/>
              <a:t>Buen desempeño con 879 verdaderos positivos, pero se presentan desafíos en la clasificación, con 137 falsos negativos y 81 falsos positivos, indicando margen de mejora en la identificación de sentimientos positivos.</a:t>
            </a:r>
          </a:p>
        </p:txBody>
      </p:sp>
      <p:pic>
        <p:nvPicPr>
          <p:cNvPr id="14" name="Imagen 13">
            <a:extLst>
              <a:ext uri="{FF2B5EF4-FFF2-40B4-BE49-F238E27FC236}">
                <a16:creationId xmlns:a16="http://schemas.microsoft.com/office/drawing/2014/main" id="{FF47DE6A-5301-3291-DCB0-2B996381C544}"/>
              </a:ext>
            </a:extLst>
          </p:cNvPr>
          <p:cNvPicPr>
            <a:picLocks noChangeAspect="1"/>
          </p:cNvPicPr>
          <p:nvPr/>
        </p:nvPicPr>
        <p:blipFill>
          <a:blip r:embed="rId2"/>
          <a:stretch>
            <a:fillRect/>
          </a:stretch>
        </p:blipFill>
        <p:spPr>
          <a:xfrm>
            <a:off x="6509982" y="1842471"/>
            <a:ext cx="5501086" cy="3906569"/>
          </a:xfrm>
          <a:prstGeom prst="rect">
            <a:avLst/>
          </a:prstGeom>
        </p:spPr>
      </p:pic>
      <p:sp>
        <p:nvSpPr>
          <p:cNvPr id="15" name="Rectángulo 14">
            <a:extLst>
              <a:ext uri="{FF2B5EF4-FFF2-40B4-BE49-F238E27FC236}">
                <a16:creationId xmlns:a16="http://schemas.microsoft.com/office/drawing/2014/main" id="{FC025816-DFD6-863F-4A45-5BF144B8C58B}"/>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6" name="Rectángulo 15">
            <a:extLst>
              <a:ext uri="{FF2B5EF4-FFF2-40B4-BE49-F238E27FC236}">
                <a16:creationId xmlns:a16="http://schemas.microsoft.com/office/drawing/2014/main" id="{CA0FA6E3-3ADB-DD52-8EBE-F9C15FCA98D6}"/>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7" name="Rectángulo 16">
            <a:extLst>
              <a:ext uri="{FF2B5EF4-FFF2-40B4-BE49-F238E27FC236}">
                <a16:creationId xmlns:a16="http://schemas.microsoft.com/office/drawing/2014/main" id="{72E7F626-71B6-CC18-D060-13AF3483D8C1}"/>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21" name="Rectángulo 20">
            <a:extLst>
              <a:ext uri="{FF2B5EF4-FFF2-40B4-BE49-F238E27FC236}">
                <a16:creationId xmlns:a16="http://schemas.microsoft.com/office/drawing/2014/main" id="{B1A33739-84E9-DBA6-7821-FCBFCBE9DDE8}"/>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386932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Resultados</a:t>
            </a:r>
          </a:p>
        </p:txBody>
      </p:sp>
      <p:sp>
        <p:nvSpPr>
          <p:cNvPr id="23" name="Rectángulo 22">
            <a:extLst>
              <a:ext uri="{FF2B5EF4-FFF2-40B4-BE49-F238E27FC236}">
                <a16:creationId xmlns:a16="http://schemas.microsoft.com/office/drawing/2014/main" id="{17FC6728-2C84-598F-B9B7-2FEC463C23CC}"/>
              </a:ext>
            </a:extLst>
          </p:cNvPr>
          <p:cNvSpPr/>
          <p:nvPr/>
        </p:nvSpPr>
        <p:spPr>
          <a:xfrm>
            <a:off x="2032819" y="1569507"/>
            <a:ext cx="9655280" cy="3370984"/>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L" b="1" dirty="0"/>
              <a:t>Probar modelo</a:t>
            </a:r>
          </a:p>
          <a:p>
            <a:pPr algn="just"/>
            <a:r>
              <a:rPr lang="es-MX" b="1" dirty="0"/>
              <a:t>Falsos Positivos: </a:t>
            </a:r>
            <a:r>
              <a:rPr lang="es-MX" dirty="0"/>
              <a:t>Las frases 2 y 5 son ejemplos donde el modelo puede estar clasificando sentimientos que deberían ser neutros o negativos como positivos. Esto podría indicar la necesidad de un mejor ajuste del modelo o más ejemplos de entrenamiento que incluyan matices en las opiniones.</a:t>
            </a:r>
          </a:p>
          <a:p>
            <a:pPr algn="just"/>
            <a:endParaRPr lang="es-MX" b="1" dirty="0"/>
          </a:p>
          <a:p>
            <a:pPr algn="just"/>
            <a:r>
              <a:rPr lang="es-MX" b="1" dirty="0"/>
              <a:t>Frases Negativas: </a:t>
            </a:r>
            <a:r>
              <a:rPr lang="es-MX" dirty="0"/>
              <a:t>La predicción correcta de la frase 6 muestra que el modelo tiene un buen rendimiento en detectar emociones negativas, lo cual es un punto positivo</a:t>
            </a:r>
            <a:r>
              <a:rPr lang="es-MX" b="1" dirty="0"/>
              <a:t>.</a:t>
            </a:r>
            <a:endParaRPr lang="es-CL" b="1" dirty="0"/>
          </a:p>
          <a:p>
            <a:pPr algn="just"/>
            <a:endParaRPr lang="es-CL" b="1" dirty="0"/>
          </a:p>
          <a:p>
            <a:pPr algn="just"/>
            <a:endParaRPr lang="es-ES" i="1" dirty="0">
              <a:solidFill>
                <a:schemeClr val="tx1"/>
              </a:solidFill>
              <a:latin typeface="+mj-lt"/>
            </a:endParaRP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10252570" y="331856"/>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a:extLst>
              <a:ext uri="{FF2B5EF4-FFF2-40B4-BE49-F238E27FC236}">
                <a16:creationId xmlns:a16="http://schemas.microsoft.com/office/drawing/2014/main" id="{E7353475-B7D0-2676-93C4-ED0F1AEB211A}"/>
              </a:ext>
            </a:extLst>
          </p:cNvPr>
          <p:cNvPicPr>
            <a:picLocks noChangeAspect="1"/>
          </p:cNvPicPr>
          <p:nvPr/>
        </p:nvPicPr>
        <p:blipFill>
          <a:blip r:embed="rId3"/>
          <a:stretch>
            <a:fillRect/>
          </a:stretch>
        </p:blipFill>
        <p:spPr>
          <a:xfrm>
            <a:off x="3069253" y="4427257"/>
            <a:ext cx="7787250" cy="1545187"/>
          </a:xfrm>
          <a:prstGeom prst="rect">
            <a:avLst/>
          </a:prstGeom>
        </p:spPr>
      </p:pic>
      <p:sp>
        <p:nvSpPr>
          <p:cNvPr id="15" name="Rectángulo 14">
            <a:extLst>
              <a:ext uri="{FF2B5EF4-FFF2-40B4-BE49-F238E27FC236}">
                <a16:creationId xmlns:a16="http://schemas.microsoft.com/office/drawing/2014/main" id="{B76CAC93-1E5F-B614-F9B8-6C402E2982D1}"/>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7" name="Rectángulo 16">
            <a:extLst>
              <a:ext uri="{FF2B5EF4-FFF2-40B4-BE49-F238E27FC236}">
                <a16:creationId xmlns:a16="http://schemas.microsoft.com/office/drawing/2014/main" id="{A8AEF907-DEAC-410D-83AE-1047C3FF4E4F}"/>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21" name="Rectángulo 20">
            <a:extLst>
              <a:ext uri="{FF2B5EF4-FFF2-40B4-BE49-F238E27FC236}">
                <a16:creationId xmlns:a16="http://schemas.microsoft.com/office/drawing/2014/main" id="{50522397-AB1F-7347-1D43-4211E8BEC747}"/>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24" name="Rectángulo 23">
            <a:extLst>
              <a:ext uri="{FF2B5EF4-FFF2-40B4-BE49-F238E27FC236}">
                <a16:creationId xmlns:a16="http://schemas.microsoft.com/office/drawing/2014/main" id="{3FBD56FD-6A1A-BD7A-59A6-60D71504A0A3}"/>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4093340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9F18BC4-059C-85FE-BFEB-02C446E15570}"/>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2" name="Rectángulo 11">
            <a:extLst>
              <a:ext uri="{FF2B5EF4-FFF2-40B4-BE49-F238E27FC236}">
                <a16:creationId xmlns:a16="http://schemas.microsoft.com/office/drawing/2014/main" id="{EAD4033B-E0A6-E07F-4F3E-73183C459830}"/>
              </a:ext>
            </a:extLst>
          </p:cNvPr>
          <p:cNvSpPr/>
          <p:nvPr/>
        </p:nvSpPr>
        <p:spPr>
          <a:xfrm>
            <a:off x="0" y="2462981"/>
            <a:ext cx="1378974" cy="9660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Solución</a:t>
            </a:r>
          </a:p>
        </p:txBody>
      </p:sp>
      <p:sp>
        <p:nvSpPr>
          <p:cNvPr id="13" name="Rectángulo 12">
            <a:extLst>
              <a:ext uri="{FF2B5EF4-FFF2-40B4-BE49-F238E27FC236}">
                <a16:creationId xmlns:a16="http://schemas.microsoft.com/office/drawing/2014/main" id="{2F9CCB8B-D2ED-E36B-B132-9A8A3520246E}"/>
              </a:ext>
            </a:extLst>
          </p:cNvPr>
          <p:cNvSpPr/>
          <p:nvPr/>
        </p:nvSpPr>
        <p:spPr>
          <a:xfrm>
            <a:off x="0" y="3429000"/>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Aprendizajes</a:t>
            </a:r>
          </a:p>
        </p:txBody>
      </p:sp>
      <p:sp>
        <p:nvSpPr>
          <p:cNvPr id="14" name="Rectángulo 13">
            <a:extLst>
              <a:ext uri="{FF2B5EF4-FFF2-40B4-BE49-F238E27FC236}">
                <a16:creationId xmlns:a16="http://schemas.microsoft.com/office/drawing/2014/main" id="{76146614-8A2E-7DEE-F9AA-D9015F8002F8}"/>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graphicFrame>
        <p:nvGraphicFramePr>
          <p:cNvPr id="20" name="Diagrama 19">
            <a:extLst>
              <a:ext uri="{FF2B5EF4-FFF2-40B4-BE49-F238E27FC236}">
                <a16:creationId xmlns:a16="http://schemas.microsoft.com/office/drawing/2014/main" id="{DBE6458C-F152-DB2C-3066-4A279A56AAEA}"/>
              </a:ext>
            </a:extLst>
          </p:cNvPr>
          <p:cNvGraphicFramePr/>
          <p:nvPr>
            <p:extLst>
              <p:ext uri="{D42A27DB-BD31-4B8C-83A1-F6EECF244321}">
                <p14:modId xmlns:p14="http://schemas.microsoft.com/office/powerpoint/2010/main" val="7620925"/>
              </p:ext>
            </p:extLst>
          </p:nvPr>
        </p:nvGraphicFramePr>
        <p:xfrm>
          <a:off x="1458622" y="496993"/>
          <a:ext cx="9274755" cy="5864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7543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0CED096-5375-DB19-3E48-87EB3E9E43A9}"/>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4" name="Rectángulo 3">
            <a:extLst>
              <a:ext uri="{FF2B5EF4-FFF2-40B4-BE49-F238E27FC236}">
                <a16:creationId xmlns:a16="http://schemas.microsoft.com/office/drawing/2014/main" id="{EFE8851E-F56E-2182-66D1-166C95B67782}"/>
              </a:ext>
            </a:extLst>
          </p:cNvPr>
          <p:cNvSpPr/>
          <p:nvPr/>
        </p:nvSpPr>
        <p:spPr>
          <a:xfrm>
            <a:off x="0" y="2462981"/>
            <a:ext cx="1378974" cy="96601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Solución</a:t>
            </a:r>
          </a:p>
        </p:txBody>
      </p:sp>
      <p:sp>
        <p:nvSpPr>
          <p:cNvPr id="12" name="Rectángulo 11">
            <a:extLst>
              <a:ext uri="{FF2B5EF4-FFF2-40B4-BE49-F238E27FC236}">
                <a16:creationId xmlns:a16="http://schemas.microsoft.com/office/drawing/2014/main" id="{04C0D25A-D7BB-E2B4-A04F-404C76BD9C81}"/>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3" name="Rectángulo 12">
            <a:extLst>
              <a:ext uri="{FF2B5EF4-FFF2-40B4-BE49-F238E27FC236}">
                <a16:creationId xmlns:a16="http://schemas.microsoft.com/office/drawing/2014/main" id="{59862865-6EA1-BF7B-ACE2-F3152B8B5A79}"/>
              </a:ext>
            </a:extLst>
          </p:cNvPr>
          <p:cNvSpPr/>
          <p:nvPr/>
        </p:nvSpPr>
        <p:spPr>
          <a:xfrm>
            <a:off x="0" y="4395019"/>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Conclusión</a:t>
            </a:r>
          </a:p>
        </p:txBody>
      </p:sp>
      <p:sp>
        <p:nvSpPr>
          <p:cNvPr id="15" name="CuadroTexto 14">
            <a:extLst>
              <a:ext uri="{FF2B5EF4-FFF2-40B4-BE49-F238E27FC236}">
                <a16:creationId xmlns:a16="http://schemas.microsoft.com/office/drawing/2014/main" id="{07926E50-1DE2-BCF3-8029-A9F9B7EB23F9}"/>
              </a:ext>
            </a:extLst>
          </p:cNvPr>
          <p:cNvSpPr txBox="1"/>
          <p:nvPr/>
        </p:nvSpPr>
        <p:spPr>
          <a:xfrm>
            <a:off x="1932167" y="324548"/>
            <a:ext cx="9907325" cy="1477328"/>
          </a:xfrm>
          <a:prstGeom prst="rect">
            <a:avLst/>
          </a:prstGeom>
          <a:noFill/>
        </p:spPr>
        <p:txBody>
          <a:bodyPr wrap="square" rtlCol="0">
            <a:spAutoFit/>
          </a:bodyPr>
          <a:lstStyle/>
          <a:p>
            <a:pPr algn="just"/>
            <a:r>
              <a:rPr lang="es-MX" b="1" dirty="0"/>
              <a:t>El uso de inteligencia artificial en el análisis de comentarios</a:t>
            </a:r>
            <a:r>
              <a:rPr lang="es-MX" dirty="0"/>
              <a:t> no solo facilita el trabajo de las empresas al agilizar el análisis de opiniones de los usuarios, sino que también ofrece ventajas competitivas clave. Al procesar grandes volúmenes de datos en tiempo real, las empresas pueden </a:t>
            </a:r>
            <a:r>
              <a:rPr lang="es-MX" b="1" dirty="0"/>
              <a:t>identificar problemas rápidamente</a:t>
            </a:r>
            <a:r>
              <a:rPr lang="es-MX" dirty="0"/>
              <a:t>, tomar decisiones informadas y mejorar la calidad de sus productos de manera continua.</a:t>
            </a:r>
            <a:endParaRPr lang="es-ES" dirty="0"/>
          </a:p>
        </p:txBody>
      </p:sp>
      <p:sp>
        <p:nvSpPr>
          <p:cNvPr id="18" name="CuadroTexto 17">
            <a:extLst>
              <a:ext uri="{FF2B5EF4-FFF2-40B4-BE49-F238E27FC236}">
                <a16:creationId xmlns:a16="http://schemas.microsoft.com/office/drawing/2014/main" id="{52E2A5FF-8909-2D57-7863-0537EBE6496F}"/>
              </a:ext>
            </a:extLst>
          </p:cNvPr>
          <p:cNvSpPr txBox="1"/>
          <p:nvPr/>
        </p:nvSpPr>
        <p:spPr>
          <a:xfrm>
            <a:off x="1932166" y="2017804"/>
            <a:ext cx="9907325" cy="4801314"/>
          </a:xfrm>
          <a:prstGeom prst="rect">
            <a:avLst/>
          </a:prstGeom>
          <a:noFill/>
        </p:spPr>
        <p:txBody>
          <a:bodyPr wrap="square">
            <a:spAutoFit/>
          </a:bodyPr>
          <a:lstStyle/>
          <a:p>
            <a:pPr algn="just"/>
            <a:r>
              <a:rPr lang="es-MX" b="1" dirty="0"/>
              <a:t>Impacto para las empresas:</a:t>
            </a:r>
            <a:endParaRPr lang="es-MX" dirty="0"/>
          </a:p>
          <a:p>
            <a:pPr algn="just"/>
            <a:endParaRPr lang="es-MX" b="1" dirty="0"/>
          </a:p>
          <a:p>
            <a:pPr algn="just"/>
            <a:endParaRPr lang="es-MX" b="1" dirty="0"/>
          </a:p>
          <a:p>
            <a:pPr algn="just"/>
            <a:endParaRPr lang="es-MX" b="1" dirty="0"/>
          </a:p>
          <a:p>
            <a:pPr algn="just"/>
            <a:endParaRPr lang="es-MX" b="1" dirty="0"/>
          </a:p>
          <a:p>
            <a:pPr algn="just"/>
            <a:endParaRPr lang="es-MX" b="1" dirty="0"/>
          </a:p>
          <a:p>
            <a:pPr algn="just"/>
            <a:endParaRPr lang="es-MX" b="1" dirty="0"/>
          </a:p>
          <a:p>
            <a:pPr algn="just"/>
            <a:endParaRPr lang="es-MX" b="1" dirty="0"/>
          </a:p>
          <a:p>
            <a:pPr algn="just"/>
            <a:endParaRPr lang="es-MX" b="1" dirty="0"/>
          </a:p>
          <a:p>
            <a:pPr algn="just"/>
            <a:endParaRPr lang="es-MX" b="1" dirty="0"/>
          </a:p>
          <a:p>
            <a:pPr algn="just"/>
            <a:endParaRPr lang="es-MX" b="1" dirty="0"/>
          </a:p>
          <a:p>
            <a:pPr algn="just"/>
            <a:endParaRPr lang="es-MX" b="1" dirty="0"/>
          </a:p>
          <a:p>
            <a:pPr algn="just"/>
            <a:endParaRPr lang="es-MX" dirty="0"/>
          </a:p>
          <a:p>
            <a:pPr algn="just"/>
            <a:endParaRPr lang="es-MX" dirty="0"/>
          </a:p>
          <a:p>
            <a:pPr algn="just"/>
            <a:r>
              <a:rPr lang="es-MX" dirty="0"/>
              <a:t>El análisis automático de reseñas con IA no solo mejora la eficiencia interna, sino que también </a:t>
            </a:r>
            <a:r>
              <a:rPr lang="es-MX" b="1" dirty="0"/>
              <a:t>empodera a las empresas</a:t>
            </a:r>
            <a:r>
              <a:rPr lang="es-MX" dirty="0"/>
              <a:t> para tomar decisiones basadas en datos reales, permitiendo el crecimiento constante y una relación más cercana con sus usuarios.</a:t>
            </a:r>
          </a:p>
        </p:txBody>
      </p:sp>
      <p:graphicFrame>
        <p:nvGraphicFramePr>
          <p:cNvPr id="19" name="Diagrama 18">
            <a:extLst>
              <a:ext uri="{FF2B5EF4-FFF2-40B4-BE49-F238E27FC236}">
                <a16:creationId xmlns:a16="http://schemas.microsoft.com/office/drawing/2014/main" id="{F648E598-E966-142D-57DE-E7CDDEB3A8FC}"/>
              </a:ext>
            </a:extLst>
          </p:cNvPr>
          <p:cNvGraphicFramePr/>
          <p:nvPr>
            <p:extLst>
              <p:ext uri="{D42A27DB-BD31-4B8C-83A1-F6EECF244321}">
                <p14:modId xmlns:p14="http://schemas.microsoft.com/office/powerpoint/2010/main" val="2576011333"/>
              </p:ext>
            </p:extLst>
          </p:nvPr>
        </p:nvGraphicFramePr>
        <p:xfrm>
          <a:off x="2691959" y="106321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9036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01841B-98B4-FB91-6200-20952B725777}"/>
              </a:ext>
            </a:extLst>
          </p:cNvPr>
          <p:cNvSpPr>
            <a:spLocks noGrp="1"/>
          </p:cNvSpPr>
          <p:nvPr>
            <p:ph type="ctrTitle"/>
          </p:nvPr>
        </p:nvSpPr>
        <p:spPr/>
        <p:txBody>
          <a:bodyPr>
            <a:normAutofit/>
          </a:bodyPr>
          <a:lstStyle/>
          <a:p>
            <a:r>
              <a:rPr lang="es-CL" b="1" dirty="0"/>
              <a:t>Análisis de Opiniones de Google Play Store usando Inteligencia Artificial</a:t>
            </a:r>
            <a:endParaRPr lang="es-ES" dirty="0"/>
          </a:p>
        </p:txBody>
      </p:sp>
      <p:sp>
        <p:nvSpPr>
          <p:cNvPr id="3" name="Subtítulo 2">
            <a:extLst>
              <a:ext uri="{FF2B5EF4-FFF2-40B4-BE49-F238E27FC236}">
                <a16:creationId xmlns:a16="http://schemas.microsoft.com/office/drawing/2014/main" id="{DB1BCBFE-E022-5645-22A8-65D3708841B9}"/>
              </a:ext>
            </a:extLst>
          </p:cNvPr>
          <p:cNvSpPr>
            <a:spLocks noGrp="1"/>
          </p:cNvSpPr>
          <p:nvPr>
            <p:ph type="subTitle" idx="1"/>
          </p:nvPr>
        </p:nvSpPr>
        <p:spPr/>
        <p:txBody>
          <a:bodyPr/>
          <a:lstStyle/>
          <a:p>
            <a:r>
              <a:rPr lang="es-ES" dirty="0"/>
              <a:t>proyecto módulo 07</a:t>
            </a:r>
          </a:p>
          <a:p>
            <a:r>
              <a:rPr lang="es-ES" dirty="0" err="1"/>
              <a:t>Bootcamp</a:t>
            </a:r>
            <a:r>
              <a:rPr lang="es-ES" dirty="0"/>
              <a:t> Ciencia de Datos e Inteligencia Artificial</a:t>
            </a:r>
          </a:p>
          <a:p>
            <a:r>
              <a:rPr lang="es-ES" dirty="0"/>
              <a:t>Alejandra tapia </a:t>
            </a:r>
            <a:r>
              <a:rPr lang="es-ES" dirty="0" err="1"/>
              <a:t>niebuhr</a:t>
            </a:r>
            <a:endParaRPr lang="es-ES" dirty="0"/>
          </a:p>
        </p:txBody>
      </p:sp>
    </p:spTree>
    <p:extLst>
      <p:ext uri="{BB962C8B-B14F-4D97-AF65-F5344CB8AC3E}">
        <p14:creationId xmlns:p14="http://schemas.microsoft.com/office/powerpoint/2010/main" val="3798855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AFAE2007-1105-ED41-C27A-17797C0092FD}"/>
              </a:ext>
            </a:extLst>
          </p:cNvPr>
          <p:cNvSpPr/>
          <p:nvPr/>
        </p:nvSpPr>
        <p:spPr>
          <a:xfrm>
            <a:off x="2830210" y="1477946"/>
            <a:ext cx="2313295" cy="249754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Manejo de volumen de datos</a:t>
            </a:r>
          </a:p>
        </p:txBody>
      </p:sp>
      <p:sp>
        <p:nvSpPr>
          <p:cNvPr id="23" name="Rectángulo 22">
            <a:extLst>
              <a:ext uri="{FF2B5EF4-FFF2-40B4-BE49-F238E27FC236}">
                <a16:creationId xmlns:a16="http://schemas.microsoft.com/office/drawing/2014/main" id="{F0C153F5-C637-EB5C-D0E7-C0C7B26969DC}"/>
              </a:ext>
            </a:extLst>
          </p:cNvPr>
          <p:cNvSpPr/>
          <p:nvPr/>
        </p:nvSpPr>
        <p:spPr>
          <a:xfrm>
            <a:off x="5514169" y="1477946"/>
            <a:ext cx="2313295" cy="249754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Interpretación lenguaje humano</a:t>
            </a:r>
          </a:p>
        </p:txBody>
      </p:sp>
      <p:sp>
        <p:nvSpPr>
          <p:cNvPr id="24" name="Rectángulo 23">
            <a:extLst>
              <a:ext uri="{FF2B5EF4-FFF2-40B4-BE49-F238E27FC236}">
                <a16:creationId xmlns:a16="http://schemas.microsoft.com/office/drawing/2014/main" id="{5EC69A89-4D59-AA92-28DA-4A6D777DA1F6}"/>
              </a:ext>
            </a:extLst>
          </p:cNvPr>
          <p:cNvSpPr/>
          <p:nvPr/>
        </p:nvSpPr>
        <p:spPr>
          <a:xfrm>
            <a:off x="8198128" y="1477946"/>
            <a:ext cx="2313295" cy="249754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Identificación tendencias</a:t>
            </a:r>
          </a:p>
        </p:txBody>
      </p:sp>
      <p:sp>
        <p:nvSpPr>
          <p:cNvPr id="25" name="Rectángulo 24">
            <a:extLst>
              <a:ext uri="{FF2B5EF4-FFF2-40B4-BE49-F238E27FC236}">
                <a16:creationId xmlns:a16="http://schemas.microsoft.com/office/drawing/2014/main" id="{566D13BC-404F-ECF6-C96D-53611A18F2CB}"/>
              </a:ext>
            </a:extLst>
          </p:cNvPr>
          <p:cNvSpPr/>
          <p:nvPr/>
        </p:nvSpPr>
        <p:spPr>
          <a:xfrm>
            <a:off x="4178617" y="4096857"/>
            <a:ext cx="2313295" cy="249754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Feedback</a:t>
            </a:r>
            <a:r>
              <a:rPr lang="es-ES" dirty="0"/>
              <a:t> instantáneo</a:t>
            </a:r>
          </a:p>
        </p:txBody>
      </p:sp>
      <p:sp>
        <p:nvSpPr>
          <p:cNvPr id="26" name="Rectángulo 25">
            <a:extLst>
              <a:ext uri="{FF2B5EF4-FFF2-40B4-BE49-F238E27FC236}">
                <a16:creationId xmlns:a16="http://schemas.microsoft.com/office/drawing/2014/main" id="{3AC64FD2-5730-77A2-6BC9-ADA654AEE7E5}"/>
              </a:ext>
            </a:extLst>
          </p:cNvPr>
          <p:cNvSpPr/>
          <p:nvPr/>
        </p:nvSpPr>
        <p:spPr>
          <a:xfrm>
            <a:off x="6976542" y="4096857"/>
            <a:ext cx="2313295" cy="249754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Focalización recursos</a:t>
            </a:r>
          </a:p>
        </p:txBody>
      </p:sp>
      <p:sp>
        <p:nvSpPr>
          <p:cNvPr id="27" name="Título 26">
            <a:extLst>
              <a:ext uri="{FF2B5EF4-FFF2-40B4-BE49-F238E27FC236}">
                <a16:creationId xmlns:a16="http://schemas.microsoft.com/office/drawing/2014/main" id="{BD53632B-9E1E-A9BF-836A-73CF947BA1E7}"/>
              </a:ext>
            </a:extLst>
          </p:cNvPr>
          <p:cNvSpPr>
            <a:spLocks noGrp="1"/>
          </p:cNvSpPr>
          <p:nvPr>
            <p:ph type="title"/>
          </p:nvPr>
        </p:nvSpPr>
        <p:spPr>
          <a:xfrm>
            <a:off x="1378973" y="-88492"/>
            <a:ext cx="11279503" cy="1905000"/>
          </a:xfrm>
        </p:spPr>
        <p:txBody>
          <a:bodyPr/>
          <a:lstStyle/>
          <a:p>
            <a:r>
              <a:rPr lang="es-ES" dirty="0"/>
              <a:t>¿Por qué usar NLP?</a:t>
            </a:r>
          </a:p>
        </p:txBody>
      </p:sp>
      <p:sp>
        <p:nvSpPr>
          <p:cNvPr id="28" name="Rectángulo 27">
            <a:extLst>
              <a:ext uri="{FF2B5EF4-FFF2-40B4-BE49-F238E27FC236}">
                <a16:creationId xmlns:a16="http://schemas.microsoft.com/office/drawing/2014/main" id="{5099C6FE-E753-6F1D-B0CC-AC9E42764250}"/>
              </a:ext>
            </a:extLst>
          </p:cNvPr>
          <p:cNvSpPr/>
          <p:nvPr/>
        </p:nvSpPr>
        <p:spPr>
          <a:xfrm>
            <a:off x="2829273" y="1678686"/>
            <a:ext cx="2313295" cy="2497540"/>
          </a:xfrm>
          <a:prstGeom prst="rect">
            <a:avLst/>
          </a:prstGeom>
          <a:solidFill>
            <a:schemeClr val="tx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bg1"/>
                </a:solidFill>
              </a:rPr>
              <a:t>NLP permite procesar y analizar estos datos de manera escalable</a:t>
            </a:r>
            <a:endParaRPr lang="es-ES" dirty="0">
              <a:solidFill>
                <a:schemeClr val="bg1"/>
              </a:solidFill>
            </a:endParaRPr>
          </a:p>
        </p:txBody>
      </p:sp>
      <p:sp>
        <p:nvSpPr>
          <p:cNvPr id="29" name="Rectángulo 28">
            <a:extLst>
              <a:ext uri="{FF2B5EF4-FFF2-40B4-BE49-F238E27FC236}">
                <a16:creationId xmlns:a16="http://schemas.microsoft.com/office/drawing/2014/main" id="{9DB2D6CC-3412-EBA2-34EC-24382A7FCC85}"/>
              </a:ext>
            </a:extLst>
          </p:cNvPr>
          <p:cNvSpPr/>
          <p:nvPr/>
        </p:nvSpPr>
        <p:spPr>
          <a:xfrm>
            <a:off x="5514169" y="1686157"/>
            <a:ext cx="2313295" cy="2497540"/>
          </a:xfrm>
          <a:prstGeom prst="rect">
            <a:avLst/>
          </a:prstGeom>
          <a:solidFill>
            <a:schemeClr val="tx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bg1"/>
                </a:solidFill>
              </a:rPr>
              <a:t>Permite extraer significados y sentimientos más allá de palabras clave simples</a:t>
            </a:r>
            <a:endParaRPr lang="es-ES" dirty="0">
              <a:solidFill>
                <a:schemeClr val="bg1"/>
              </a:solidFill>
            </a:endParaRPr>
          </a:p>
        </p:txBody>
      </p:sp>
      <p:sp>
        <p:nvSpPr>
          <p:cNvPr id="30" name="Rectángulo 29">
            <a:extLst>
              <a:ext uri="{FF2B5EF4-FFF2-40B4-BE49-F238E27FC236}">
                <a16:creationId xmlns:a16="http://schemas.microsoft.com/office/drawing/2014/main" id="{99D58FA8-74A7-99F5-30CD-26B5A363B7E7}"/>
              </a:ext>
            </a:extLst>
          </p:cNvPr>
          <p:cNvSpPr/>
          <p:nvPr/>
        </p:nvSpPr>
        <p:spPr>
          <a:xfrm>
            <a:off x="8197191" y="1686157"/>
            <a:ext cx="2313295" cy="2497540"/>
          </a:xfrm>
          <a:prstGeom prst="rect">
            <a:avLst/>
          </a:prstGeom>
          <a:solidFill>
            <a:schemeClr val="tx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bg1"/>
                </a:solidFill>
              </a:rPr>
              <a:t>Se pueden identificar tendencias emergentes y cambios en las preferencias de los consumidores. Permite </a:t>
            </a:r>
            <a:r>
              <a:rPr lang="es-MX" dirty="0" err="1">
                <a:solidFill>
                  <a:schemeClr val="bg1"/>
                </a:solidFill>
              </a:rPr>
              <a:t>competitivdad</a:t>
            </a:r>
            <a:endParaRPr lang="es-ES" dirty="0">
              <a:solidFill>
                <a:schemeClr val="bg1"/>
              </a:solidFill>
            </a:endParaRPr>
          </a:p>
        </p:txBody>
      </p:sp>
      <p:sp>
        <p:nvSpPr>
          <p:cNvPr id="31" name="Rectángulo 30">
            <a:extLst>
              <a:ext uri="{FF2B5EF4-FFF2-40B4-BE49-F238E27FC236}">
                <a16:creationId xmlns:a16="http://schemas.microsoft.com/office/drawing/2014/main" id="{EF40EF3F-158F-E5B6-165B-24BC31F61C92}"/>
              </a:ext>
            </a:extLst>
          </p:cNvPr>
          <p:cNvSpPr/>
          <p:nvPr/>
        </p:nvSpPr>
        <p:spPr>
          <a:xfrm>
            <a:off x="4187470" y="4286866"/>
            <a:ext cx="2313295" cy="2497540"/>
          </a:xfrm>
          <a:prstGeom prst="rect">
            <a:avLst/>
          </a:prstGeom>
          <a:solidFill>
            <a:schemeClr val="tx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bg1"/>
                </a:solidFill>
              </a:rPr>
              <a:t>Puede proporcionar un análisis casi en tiempo real de las opiniones de los consumidores. Permite rápida reacción</a:t>
            </a:r>
            <a:endParaRPr lang="es-ES" dirty="0">
              <a:solidFill>
                <a:schemeClr val="bg1"/>
              </a:solidFill>
            </a:endParaRPr>
          </a:p>
        </p:txBody>
      </p:sp>
      <p:sp>
        <p:nvSpPr>
          <p:cNvPr id="32" name="Rectángulo 31">
            <a:extLst>
              <a:ext uri="{FF2B5EF4-FFF2-40B4-BE49-F238E27FC236}">
                <a16:creationId xmlns:a16="http://schemas.microsoft.com/office/drawing/2014/main" id="{BE094DF9-5108-D722-4350-EE0234E37546}"/>
              </a:ext>
            </a:extLst>
          </p:cNvPr>
          <p:cNvSpPr/>
          <p:nvPr/>
        </p:nvSpPr>
        <p:spPr>
          <a:xfrm>
            <a:off x="6967689" y="4286866"/>
            <a:ext cx="2313295" cy="2497540"/>
          </a:xfrm>
          <a:prstGeom prst="rect">
            <a:avLst/>
          </a:prstGeom>
          <a:solidFill>
            <a:schemeClr val="tx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bg1"/>
                </a:solidFill>
              </a:rPr>
              <a:t>Centrarse en áreas que generen un mayor impacto en la satisfacción del cliente y en el retorno de la inversión</a:t>
            </a:r>
            <a:endParaRPr lang="es-ES" dirty="0">
              <a:solidFill>
                <a:schemeClr val="bg1"/>
              </a:solidFill>
            </a:endParaRPr>
          </a:p>
        </p:txBody>
      </p:sp>
      <p:sp>
        <p:nvSpPr>
          <p:cNvPr id="33" name="Rectángulo 32">
            <a:extLst>
              <a:ext uri="{FF2B5EF4-FFF2-40B4-BE49-F238E27FC236}">
                <a16:creationId xmlns:a16="http://schemas.microsoft.com/office/drawing/2014/main" id="{23DE4C8B-96BF-8531-6219-38DCFF8E9566}"/>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34" name="Rectángulo 33">
            <a:extLst>
              <a:ext uri="{FF2B5EF4-FFF2-40B4-BE49-F238E27FC236}">
                <a16:creationId xmlns:a16="http://schemas.microsoft.com/office/drawing/2014/main" id="{A27BABEB-1CDF-D486-2D7E-BD6F222744C5}"/>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35" name="Rectángulo 34">
            <a:extLst>
              <a:ext uri="{FF2B5EF4-FFF2-40B4-BE49-F238E27FC236}">
                <a16:creationId xmlns:a16="http://schemas.microsoft.com/office/drawing/2014/main" id="{FBB6F6BF-CB4D-0BF9-EBEB-610A82A05B1E}"/>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36" name="Rectángulo 35">
            <a:extLst>
              <a:ext uri="{FF2B5EF4-FFF2-40B4-BE49-F238E27FC236}">
                <a16:creationId xmlns:a16="http://schemas.microsoft.com/office/drawing/2014/main" id="{7C2587C6-2835-3FAB-2A50-63B98A31A80D}"/>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4189296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700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7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8000"/>
                            </p:stCondLst>
                            <p:childTnLst>
                              <p:par>
                                <p:cTn id="13" presetID="22" presetClass="entr" presetSubtype="1"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childTnLst>
                          </p:cTn>
                        </p:par>
                        <p:par>
                          <p:cTn id="16" fill="hold">
                            <p:stCondLst>
                              <p:cond delay="8500"/>
                            </p:stCondLst>
                            <p:childTnLst>
                              <p:par>
                                <p:cTn id="17" presetID="22" presetClass="entr" presetSubtype="1"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par>
                          <p:cTn id="20" fill="hold">
                            <p:stCondLst>
                              <p:cond delay="9000"/>
                            </p:stCondLst>
                            <p:childTnLst>
                              <p:par>
                                <p:cTn id="21" presetID="22" presetClass="entr" presetSubtype="1"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9D75592-3166-0565-BDD6-D88E6BD10A36}"/>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6" name="Rectángulo 5">
            <a:extLst>
              <a:ext uri="{FF2B5EF4-FFF2-40B4-BE49-F238E27FC236}">
                <a16:creationId xmlns:a16="http://schemas.microsoft.com/office/drawing/2014/main" id="{798DB109-FAA6-B0A3-B259-B3A7C8C160E1}"/>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0" name="Rectángulo 9">
            <a:extLst>
              <a:ext uri="{FF2B5EF4-FFF2-40B4-BE49-F238E27FC236}">
                <a16:creationId xmlns:a16="http://schemas.microsoft.com/office/drawing/2014/main" id="{767CA587-CBB3-D366-439C-8586773A6076}"/>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1" name="Rectángulo 10">
            <a:extLst>
              <a:ext uri="{FF2B5EF4-FFF2-40B4-BE49-F238E27FC236}">
                <a16:creationId xmlns:a16="http://schemas.microsoft.com/office/drawing/2014/main" id="{74E5BA9F-4875-97FC-4022-48FAD67EA94C}"/>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graphicFrame>
        <p:nvGraphicFramePr>
          <p:cNvPr id="2" name="Diagrama 1">
            <a:extLst>
              <a:ext uri="{FF2B5EF4-FFF2-40B4-BE49-F238E27FC236}">
                <a16:creationId xmlns:a16="http://schemas.microsoft.com/office/drawing/2014/main" id="{3AA10F39-140D-4BEC-525E-5AC3D0EA4116}"/>
              </a:ext>
            </a:extLst>
          </p:cNvPr>
          <p:cNvGraphicFramePr/>
          <p:nvPr>
            <p:extLst>
              <p:ext uri="{D42A27DB-BD31-4B8C-83A1-F6EECF244321}">
                <p14:modId xmlns:p14="http://schemas.microsoft.com/office/powerpoint/2010/main" val="1710237406"/>
              </p:ext>
            </p:extLst>
          </p:nvPr>
        </p:nvGraphicFramePr>
        <p:xfrm>
          <a:off x="1730789" y="380346"/>
          <a:ext cx="9905997" cy="5919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ítulo 2">
            <a:extLst>
              <a:ext uri="{FF2B5EF4-FFF2-40B4-BE49-F238E27FC236}">
                <a16:creationId xmlns:a16="http://schemas.microsoft.com/office/drawing/2014/main" id="{F674DBCE-B665-7E22-F764-3A3F49AD0215}"/>
              </a:ext>
            </a:extLst>
          </p:cNvPr>
          <p:cNvSpPr>
            <a:spLocks noGrp="1"/>
          </p:cNvSpPr>
          <p:nvPr>
            <p:ph type="title"/>
          </p:nvPr>
        </p:nvSpPr>
        <p:spPr>
          <a:xfrm>
            <a:off x="1554881" y="557981"/>
            <a:ext cx="9905998" cy="1905000"/>
          </a:xfrm>
        </p:spPr>
        <p:txBody>
          <a:bodyPr/>
          <a:lstStyle/>
          <a:p>
            <a:r>
              <a:rPr lang="es-ES" dirty="0"/>
              <a:t>Etapas de la solución</a:t>
            </a:r>
          </a:p>
        </p:txBody>
      </p:sp>
    </p:spTree>
    <p:extLst>
      <p:ext uri="{BB962C8B-B14F-4D97-AF65-F5344CB8AC3E}">
        <p14:creationId xmlns:p14="http://schemas.microsoft.com/office/powerpoint/2010/main" val="4242920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3011109" y="331856"/>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5"/>
            <a:ext cx="9572696" cy="3855492"/>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Se utiliza </a:t>
            </a:r>
            <a:r>
              <a:rPr lang="es-MX"/>
              <a:t>un conjunto de datos que contiene reseñas de las aplicaciones más populares en Google Play Store. Obtenidos de </a:t>
            </a:r>
            <a:r>
              <a:rPr lang="es-CL" b="0" i="0">
                <a:solidFill>
                  <a:schemeClr val="accent2">
                    <a:lumMod val="50000"/>
                  </a:schemeClr>
                </a:solidFill>
                <a:effectLst/>
                <a:latin typeface="Roboto" panose="02000000000000000000" pitchFamily="2" charset="0"/>
                <a:hlinkClick r:id="rId2">
                  <a:extLst>
                    <a:ext uri="{A12FA001-AC4F-418D-AE19-62706E023703}">
                      <ahyp:hlinkClr xmlns:ahyp="http://schemas.microsoft.com/office/drawing/2018/hyperlinkcolor" val="tx"/>
                    </a:ext>
                  </a:extLst>
                </a:hlinkClick>
              </a:rPr>
              <a:t>https</a:t>
            </a:r>
            <a:r>
              <a:rPr lang="es-CL" b="0" i="0" dirty="0">
                <a:solidFill>
                  <a:schemeClr val="accent2">
                    <a:lumMod val="50000"/>
                  </a:schemeClr>
                </a:solidFill>
                <a:effectLst/>
                <a:latin typeface="Roboto" panose="02000000000000000000" pitchFamily="2" charset="0"/>
                <a:hlinkClick r:id="rId2">
                  <a:extLst>
                    <a:ext uri="{A12FA001-AC4F-418D-AE19-62706E023703}">
                      <ahyp:hlinkClr xmlns:ahyp="http://schemas.microsoft.com/office/drawing/2018/hyperlinkcolor" val="tx"/>
                    </a:ext>
                  </a:extLst>
                </a:hlinkClick>
              </a:rPr>
              <a:t>://www.kaggle.com/datasets/lava18/google-play-store-apps</a:t>
            </a:r>
            <a:endParaRPr lang="es-ES" dirty="0">
              <a:solidFill>
                <a:schemeClr val="accent2">
                  <a:lumMod val="50000"/>
                </a:schemeClr>
              </a:solidFill>
            </a:endParaRPr>
          </a:p>
        </p:txBody>
      </p:sp>
      <p:sp>
        <p:nvSpPr>
          <p:cNvPr id="2" name="Rectángulo 1">
            <a:extLst>
              <a:ext uri="{FF2B5EF4-FFF2-40B4-BE49-F238E27FC236}">
                <a16:creationId xmlns:a16="http://schemas.microsoft.com/office/drawing/2014/main" id="{EC53680C-A208-4CF0-3C0A-5069084D1F63}"/>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3" name="Rectángulo 2">
            <a:extLst>
              <a:ext uri="{FF2B5EF4-FFF2-40B4-BE49-F238E27FC236}">
                <a16:creationId xmlns:a16="http://schemas.microsoft.com/office/drawing/2014/main" id="{49EE2AB4-9496-DF89-19B9-0D7815961694}"/>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4" name="Rectángulo 3">
            <a:extLst>
              <a:ext uri="{FF2B5EF4-FFF2-40B4-BE49-F238E27FC236}">
                <a16:creationId xmlns:a16="http://schemas.microsoft.com/office/drawing/2014/main" id="{96EAB40C-8B25-A1D4-C2B5-F27E5EE410E7}"/>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2" name="Rectángulo 11">
            <a:extLst>
              <a:ext uri="{FF2B5EF4-FFF2-40B4-BE49-F238E27FC236}">
                <a16:creationId xmlns:a16="http://schemas.microsoft.com/office/drawing/2014/main" id="{A7A9F6DE-C1AC-419A-6150-E59213712ED6}"/>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103185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5"/>
            <a:ext cx="9572696" cy="1931158"/>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t>Son variados los pasos que se realizan para poder explorar y procesar los datos.</a:t>
            </a:r>
          </a:p>
          <a:p>
            <a:pPr marL="342900" indent="-342900" algn="just">
              <a:buAutoNum type="arabicPeriod"/>
            </a:pPr>
            <a:r>
              <a:rPr lang="es-ES" b="1" dirty="0"/>
              <a:t>Preparar el entorno</a:t>
            </a:r>
          </a:p>
          <a:p>
            <a:pPr algn="just"/>
            <a:r>
              <a:rPr lang="en-US" b="0" dirty="0">
                <a:solidFill>
                  <a:srgbClr val="AF00DB"/>
                </a:solidFill>
                <a:effectLst/>
                <a:latin typeface="Courier New" panose="02070309020205020404" pitchFamily="49" charset="0"/>
              </a:rPr>
              <a:t>from</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google.colab</a:t>
            </a:r>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drive</a:t>
            </a:r>
          </a:p>
          <a:p>
            <a:pPr algn="just"/>
            <a:r>
              <a:rPr lang="en-US" b="0" dirty="0" err="1">
                <a:solidFill>
                  <a:srgbClr val="000000"/>
                </a:solidFill>
                <a:effectLst/>
                <a:latin typeface="Courier New" panose="02070309020205020404" pitchFamily="49" charset="0"/>
              </a:rPr>
              <a:t>drive.mount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'/content/drive’</a:t>
            </a:r>
            <a:r>
              <a:rPr lang="en-US" b="0" dirty="0">
                <a:solidFill>
                  <a:srgbClr val="000000"/>
                </a:solidFill>
                <a:effectLst/>
                <a:latin typeface="Courier New" panose="02070309020205020404" pitchFamily="49" charset="0"/>
              </a:rPr>
              <a:t>)</a:t>
            </a:r>
          </a:p>
          <a:p>
            <a:pPr algn="just"/>
            <a:r>
              <a:rPr lang="es-ES" dirty="0"/>
              <a:t>Para acceder a los archivos</a:t>
            </a:r>
          </a:p>
        </p:txBody>
      </p:sp>
      <p:sp>
        <p:nvSpPr>
          <p:cNvPr id="26" name="Rectángulo 25">
            <a:extLst>
              <a:ext uri="{FF2B5EF4-FFF2-40B4-BE49-F238E27FC236}">
                <a16:creationId xmlns:a16="http://schemas.microsoft.com/office/drawing/2014/main" id="{C96D195E-0154-0B9F-4947-7C983D8826F2}"/>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27" name="Rectángulo 26">
            <a:extLst>
              <a:ext uri="{FF2B5EF4-FFF2-40B4-BE49-F238E27FC236}">
                <a16:creationId xmlns:a16="http://schemas.microsoft.com/office/drawing/2014/main" id="{DEE51606-D8BA-129C-501F-351DC869640A}"/>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28" name="Rectángulo 27">
            <a:extLst>
              <a:ext uri="{FF2B5EF4-FFF2-40B4-BE49-F238E27FC236}">
                <a16:creationId xmlns:a16="http://schemas.microsoft.com/office/drawing/2014/main" id="{67B16DFC-C0DD-6E83-C8B8-DF8D4A85C81B}"/>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29" name="Rectángulo 28">
            <a:extLst>
              <a:ext uri="{FF2B5EF4-FFF2-40B4-BE49-F238E27FC236}">
                <a16:creationId xmlns:a16="http://schemas.microsoft.com/office/drawing/2014/main" id="{B90299FB-A354-AEAB-FC31-C2E2E25E7293}"/>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147056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5"/>
            <a:ext cx="4388104" cy="4591066"/>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2. Importar bibliotecas necesarias</a:t>
            </a:r>
          </a:p>
          <a:p>
            <a:pPr algn="just"/>
            <a:r>
              <a:rPr lang="es-MX" dirty="0"/>
              <a:t>Cargar módulos o paquetes de software que contienen funciones, clases y herramientas necesarias para trabajar con datos, realizar cálculos, visualizaciones o ejecutar modelos de machine </a:t>
            </a:r>
            <a:r>
              <a:rPr lang="es-MX" dirty="0" err="1"/>
              <a:t>learning</a:t>
            </a:r>
            <a:endParaRPr lang="es-MX" dirty="0"/>
          </a:p>
          <a:p>
            <a:pPr algn="just"/>
            <a:endParaRPr lang="es-MX" dirty="0"/>
          </a:p>
          <a:p>
            <a:pPr algn="just"/>
            <a:endParaRPr lang="es-ES" dirty="0"/>
          </a:p>
        </p:txBody>
      </p:sp>
      <p:pic>
        <p:nvPicPr>
          <p:cNvPr id="3" name="Imagen 2">
            <a:extLst>
              <a:ext uri="{FF2B5EF4-FFF2-40B4-BE49-F238E27FC236}">
                <a16:creationId xmlns:a16="http://schemas.microsoft.com/office/drawing/2014/main" id="{DD3B1C95-EEF4-6860-3712-1464B5FF03E3}"/>
              </a:ext>
            </a:extLst>
          </p:cNvPr>
          <p:cNvPicPr>
            <a:picLocks noChangeAspect="1"/>
          </p:cNvPicPr>
          <p:nvPr/>
        </p:nvPicPr>
        <p:blipFill>
          <a:blip r:embed="rId2"/>
          <a:stretch>
            <a:fillRect/>
          </a:stretch>
        </p:blipFill>
        <p:spPr>
          <a:xfrm>
            <a:off x="6782688" y="1538765"/>
            <a:ext cx="4905411" cy="4819685"/>
          </a:xfrm>
          <a:prstGeom prst="rect">
            <a:avLst/>
          </a:prstGeom>
        </p:spPr>
      </p:pic>
      <p:sp>
        <p:nvSpPr>
          <p:cNvPr id="4" name="Rectángulo 3">
            <a:extLst>
              <a:ext uri="{FF2B5EF4-FFF2-40B4-BE49-F238E27FC236}">
                <a16:creationId xmlns:a16="http://schemas.microsoft.com/office/drawing/2014/main" id="{9DF0CF3A-B165-4B29-EA41-8D3D575093AD}"/>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2" name="Rectángulo 11">
            <a:extLst>
              <a:ext uri="{FF2B5EF4-FFF2-40B4-BE49-F238E27FC236}">
                <a16:creationId xmlns:a16="http://schemas.microsoft.com/office/drawing/2014/main" id="{942DD6F6-5CDF-E86B-3F99-F4D141611ADD}"/>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4" name="Rectángulo 13">
            <a:extLst>
              <a:ext uri="{FF2B5EF4-FFF2-40B4-BE49-F238E27FC236}">
                <a16:creationId xmlns:a16="http://schemas.microsoft.com/office/drawing/2014/main" id="{2D9D2552-E8E1-AF0C-345F-C92755AA58B2}"/>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5" name="Rectángulo 14">
            <a:extLst>
              <a:ext uri="{FF2B5EF4-FFF2-40B4-BE49-F238E27FC236}">
                <a16:creationId xmlns:a16="http://schemas.microsoft.com/office/drawing/2014/main" id="{271D8F96-C186-9384-6380-333C30788CA0}"/>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1095875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09D43A-4DF2-2F6F-5F72-9123AE4BE514}"/>
              </a:ext>
            </a:extLst>
          </p:cNvPr>
          <p:cNvSpPr/>
          <p:nvPr/>
        </p:nvSpPr>
        <p:spPr>
          <a:xfrm>
            <a:off x="2032819" y="344128"/>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Recolección de datos</a:t>
            </a:r>
          </a:p>
        </p:txBody>
      </p:sp>
      <p:sp>
        <p:nvSpPr>
          <p:cNvPr id="18" name="Rectángulo 17">
            <a:extLst>
              <a:ext uri="{FF2B5EF4-FFF2-40B4-BE49-F238E27FC236}">
                <a16:creationId xmlns:a16="http://schemas.microsoft.com/office/drawing/2014/main" id="{DA99DCAD-036D-44B4-8529-2E2E1BA9ABFD}"/>
              </a:ext>
            </a:extLst>
          </p:cNvPr>
          <p:cNvSpPr/>
          <p:nvPr/>
        </p:nvSpPr>
        <p:spPr>
          <a:xfrm>
            <a:off x="4446639" y="344127"/>
            <a:ext cx="2413820" cy="96601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Procesamiento</a:t>
            </a:r>
          </a:p>
        </p:txBody>
      </p:sp>
      <p:sp>
        <p:nvSpPr>
          <p:cNvPr id="19" name="Rectángulo 18">
            <a:extLst>
              <a:ext uri="{FF2B5EF4-FFF2-40B4-BE49-F238E27FC236}">
                <a16:creationId xmlns:a16="http://schemas.microsoft.com/office/drawing/2014/main" id="{21C39074-61F3-2CD6-2359-FE4482239634}"/>
              </a:ext>
            </a:extLst>
          </p:cNvPr>
          <p:cNvSpPr/>
          <p:nvPr/>
        </p:nvSpPr>
        <p:spPr>
          <a:xfrm>
            <a:off x="686045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Modelos de IA</a:t>
            </a:r>
          </a:p>
        </p:txBody>
      </p:sp>
      <p:sp>
        <p:nvSpPr>
          <p:cNvPr id="20" name="Rectángulo 19">
            <a:extLst>
              <a:ext uri="{FF2B5EF4-FFF2-40B4-BE49-F238E27FC236}">
                <a16:creationId xmlns:a16="http://schemas.microsoft.com/office/drawing/2014/main" id="{16D4A5B4-89C7-FA0D-A668-92BDB9E1BF95}"/>
              </a:ext>
            </a:extLst>
          </p:cNvPr>
          <p:cNvSpPr/>
          <p:nvPr/>
        </p:nvSpPr>
        <p:spPr>
          <a:xfrm>
            <a:off x="9274279" y="344127"/>
            <a:ext cx="2413820" cy="966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Resultados</a:t>
            </a:r>
          </a:p>
        </p:txBody>
      </p:sp>
      <p:sp>
        <p:nvSpPr>
          <p:cNvPr id="22" name="Flecha: pentágono 21">
            <a:extLst>
              <a:ext uri="{FF2B5EF4-FFF2-40B4-BE49-F238E27FC236}">
                <a16:creationId xmlns:a16="http://schemas.microsoft.com/office/drawing/2014/main" id="{2DE1072A-A46D-F6A8-EA2D-CDDADA327EE1}"/>
              </a:ext>
            </a:extLst>
          </p:cNvPr>
          <p:cNvSpPr/>
          <p:nvPr/>
        </p:nvSpPr>
        <p:spPr>
          <a:xfrm rot="5400000">
            <a:off x="5424930" y="331855"/>
            <a:ext cx="457238" cy="2413820"/>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17FC6728-2C84-598F-B9B7-2FEC463C23CC}"/>
              </a:ext>
            </a:extLst>
          </p:cNvPr>
          <p:cNvSpPr/>
          <p:nvPr/>
        </p:nvSpPr>
        <p:spPr>
          <a:xfrm>
            <a:off x="2074111" y="1767384"/>
            <a:ext cx="9572696" cy="3022979"/>
          </a:xfrm>
          <a:prstGeom prst="rect">
            <a:avLst/>
          </a:prstGeom>
          <a:solidFill>
            <a:srgbClr val="DAE9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t>3. Cargar el </a:t>
            </a:r>
            <a:r>
              <a:rPr lang="es-ES" b="1" dirty="0" err="1"/>
              <a:t>dataset</a:t>
            </a:r>
            <a:endParaRPr lang="es-ES" b="1" dirty="0"/>
          </a:p>
          <a:p>
            <a:r>
              <a:rPr lang="es-CL" sz="1600" b="0" dirty="0" err="1">
                <a:solidFill>
                  <a:srgbClr val="000000"/>
                </a:solidFill>
                <a:effectLst/>
                <a:latin typeface="Courier New" panose="02070309020205020404" pitchFamily="49" charset="0"/>
              </a:rPr>
              <a:t>df</a:t>
            </a:r>
            <a:r>
              <a:rPr lang="es-CL" sz="1600" b="0" dirty="0">
                <a:solidFill>
                  <a:srgbClr val="000000"/>
                </a:solidFill>
                <a:effectLst/>
                <a:latin typeface="Courier New" panose="02070309020205020404" pitchFamily="49" charset="0"/>
              </a:rPr>
              <a:t> = </a:t>
            </a:r>
            <a:r>
              <a:rPr lang="es-CL" sz="1600" b="0" dirty="0" err="1">
                <a:solidFill>
                  <a:srgbClr val="000000"/>
                </a:solidFill>
                <a:effectLst/>
                <a:latin typeface="Courier New" panose="02070309020205020404" pitchFamily="49" charset="0"/>
              </a:rPr>
              <a:t>pd.read_csv</a:t>
            </a:r>
            <a:r>
              <a:rPr lang="es-CL" sz="1600" b="0" dirty="0">
                <a:solidFill>
                  <a:srgbClr val="000000"/>
                </a:solidFill>
                <a:effectLst/>
                <a:latin typeface="Courier New" panose="02070309020205020404" pitchFamily="49" charset="0"/>
              </a:rPr>
              <a:t>(</a:t>
            </a:r>
            <a:r>
              <a:rPr lang="es-CL" sz="1600" b="0" dirty="0">
                <a:solidFill>
                  <a:srgbClr val="A31515"/>
                </a:solidFill>
                <a:effectLst/>
                <a:latin typeface="Courier New" panose="02070309020205020404" pitchFamily="49" charset="0"/>
              </a:rPr>
              <a:t>'/</a:t>
            </a:r>
            <a:r>
              <a:rPr lang="es-CL" sz="1600" b="0" dirty="0" err="1">
                <a:solidFill>
                  <a:srgbClr val="A31515"/>
                </a:solidFill>
                <a:effectLst/>
                <a:latin typeface="Courier New" panose="02070309020205020404" pitchFamily="49" charset="0"/>
              </a:rPr>
              <a:t>content</a:t>
            </a:r>
            <a:r>
              <a:rPr lang="es-CL" sz="1600" b="0" dirty="0">
                <a:solidFill>
                  <a:srgbClr val="A31515"/>
                </a:solidFill>
                <a:effectLst/>
                <a:latin typeface="Courier New" panose="02070309020205020404" pitchFamily="49" charset="0"/>
              </a:rPr>
              <a:t>/drive/</a:t>
            </a:r>
            <a:r>
              <a:rPr lang="es-CL" sz="1600" b="0" dirty="0" err="1">
                <a:solidFill>
                  <a:srgbClr val="A31515"/>
                </a:solidFill>
                <a:effectLst/>
                <a:latin typeface="Courier New" panose="02070309020205020404" pitchFamily="49" charset="0"/>
              </a:rPr>
              <a:t>MyDrive</a:t>
            </a:r>
            <a:r>
              <a:rPr lang="es-CL" sz="1600" b="0" dirty="0">
                <a:solidFill>
                  <a:srgbClr val="A31515"/>
                </a:solidFill>
                <a:effectLst/>
                <a:latin typeface="Courier New" panose="02070309020205020404" pitchFamily="49" charset="0"/>
              </a:rPr>
              <a:t>/</a:t>
            </a:r>
            <a:r>
              <a:rPr lang="es-CL" sz="1600" b="0" dirty="0" err="1">
                <a:solidFill>
                  <a:srgbClr val="A31515"/>
                </a:solidFill>
                <a:effectLst/>
                <a:latin typeface="Courier New" panose="02070309020205020404" pitchFamily="49" charset="0"/>
              </a:rPr>
              <a:t>Bootcamp_DataScience&amp;AI</a:t>
            </a:r>
            <a:r>
              <a:rPr lang="es-CL" sz="1600" b="0" dirty="0">
                <a:solidFill>
                  <a:srgbClr val="A31515"/>
                </a:solidFill>
                <a:effectLst/>
                <a:latin typeface="Courier New" panose="02070309020205020404" pitchFamily="49" charset="0"/>
              </a:rPr>
              <a:t>/</a:t>
            </a:r>
            <a:r>
              <a:rPr lang="es-CL" sz="1600" b="0" dirty="0" err="1">
                <a:solidFill>
                  <a:srgbClr val="A31515"/>
                </a:solidFill>
                <a:effectLst/>
                <a:latin typeface="Courier New" panose="02070309020205020404" pitchFamily="49" charset="0"/>
              </a:rPr>
              <a:t>Módulo</a:t>
            </a:r>
            <a:r>
              <a:rPr lang="es-CL" sz="1600" b="0" dirty="0">
                <a:solidFill>
                  <a:srgbClr val="A31515"/>
                </a:solidFill>
                <a:effectLst/>
                <a:latin typeface="Courier New" panose="02070309020205020404" pitchFamily="49" charset="0"/>
              </a:rPr>
              <a:t> 07 - </a:t>
            </a:r>
            <a:r>
              <a:rPr lang="es-CL" sz="1600" b="0" dirty="0" err="1">
                <a:solidFill>
                  <a:srgbClr val="A31515"/>
                </a:solidFill>
                <a:effectLst/>
                <a:latin typeface="Courier New" panose="02070309020205020404" pitchFamily="49" charset="0"/>
              </a:rPr>
              <a:t>Técnicas</a:t>
            </a:r>
            <a:r>
              <a:rPr lang="es-CL" sz="1600" b="0" dirty="0">
                <a:solidFill>
                  <a:srgbClr val="A31515"/>
                </a:solidFill>
                <a:effectLst/>
                <a:latin typeface="Courier New" panose="02070309020205020404" pitchFamily="49" charset="0"/>
              </a:rPr>
              <a:t> avanzadas y empleabilidad/googleplaystore_user_reviews.csv'</a:t>
            </a:r>
            <a:r>
              <a:rPr lang="es-CL" sz="1600" b="0" dirty="0">
                <a:solidFill>
                  <a:srgbClr val="000000"/>
                </a:solidFill>
                <a:effectLst/>
                <a:latin typeface="Courier New" panose="02070309020205020404" pitchFamily="49" charset="0"/>
              </a:rPr>
              <a:t>, </a:t>
            </a:r>
            <a:r>
              <a:rPr lang="es-CL" sz="1600" b="0" dirty="0" err="1">
                <a:solidFill>
                  <a:srgbClr val="000000"/>
                </a:solidFill>
                <a:effectLst/>
                <a:latin typeface="Courier New" panose="02070309020205020404" pitchFamily="49" charset="0"/>
              </a:rPr>
              <a:t>encoding</a:t>
            </a:r>
            <a:r>
              <a:rPr lang="es-CL" sz="1600" b="0" dirty="0">
                <a:solidFill>
                  <a:srgbClr val="000000"/>
                </a:solidFill>
                <a:effectLst/>
                <a:latin typeface="Courier New" panose="02070309020205020404" pitchFamily="49" charset="0"/>
              </a:rPr>
              <a:t>=</a:t>
            </a:r>
            <a:r>
              <a:rPr lang="es-CL" sz="1600" b="0" dirty="0">
                <a:solidFill>
                  <a:srgbClr val="A31515"/>
                </a:solidFill>
                <a:effectLst/>
                <a:latin typeface="Courier New" panose="02070309020205020404" pitchFamily="49" charset="0"/>
              </a:rPr>
              <a:t>'latin-1’</a:t>
            </a:r>
            <a:r>
              <a:rPr lang="es-CL" sz="1600" b="0" dirty="0">
                <a:solidFill>
                  <a:srgbClr val="000000"/>
                </a:solidFill>
                <a:effectLst/>
                <a:latin typeface="Courier New" panose="02070309020205020404" pitchFamily="49" charset="0"/>
              </a:rPr>
              <a:t>)</a:t>
            </a:r>
          </a:p>
          <a:p>
            <a:endParaRPr lang="es-CL" sz="1600" dirty="0">
              <a:solidFill>
                <a:srgbClr val="000000"/>
              </a:solidFill>
              <a:latin typeface="Courier New" panose="02070309020205020404" pitchFamily="49" charset="0"/>
            </a:endParaRPr>
          </a:p>
          <a:p>
            <a:r>
              <a:rPr lang="es-CL" b="1" dirty="0">
                <a:solidFill>
                  <a:schemeClr val="tx1"/>
                </a:solidFill>
                <a:effectLst/>
                <a:latin typeface="+mj-lt"/>
              </a:rPr>
              <a:t>4. Exploración inicial</a:t>
            </a:r>
          </a:p>
          <a:p>
            <a:r>
              <a:rPr lang="es-CL" dirty="0">
                <a:solidFill>
                  <a:schemeClr val="tx1"/>
                </a:solidFill>
                <a:latin typeface="+mj-lt"/>
              </a:rPr>
              <a:t>En esta </a:t>
            </a:r>
            <a:r>
              <a:rPr lang="es-MX" dirty="0">
                <a:solidFill>
                  <a:schemeClr val="tx1"/>
                </a:solidFill>
                <a:latin typeface="+mj-lt"/>
              </a:rPr>
              <a:t>se eliminaron duplicados, valores nulos y reseñas no relevantes</a:t>
            </a:r>
            <a:endParaRPr lang="es-CL" dirty="0">
              <a:solidFill>
                <a:schemeClr val="tx1"/>
              </a:solidFill>
              <a:effectLst/>
              <a:latin typeface="+mj-lt"/>
            </a:endParaRPr>
          </a:p>
        </p:txBody>
      </p:sp>
      <p:sp>
        <p:nvSpPr>
          <p:cNvPr id="4" name="Rectángulo 3">
            <a:extLst>
              <a:ext uri="{FF2B5EF4-FFF2-40B4-BE49-F238E27FC236}">
                <a16:creationId xmlns:a16="http://schemas.microsoft.com/office/drawing/2014/main" id="{FF83B300-7BB3-C735-E4A5-7CD4AFD9EC89}"/>
              </a:ext>
            </a:extLst>
          </p:cNvPr>
          <p:cNvSpPr/>
          <p:nvPr/>
        </p:nvSpPr>
        <p:spPr>
          <a:xfrm>
            <a:off x="0" y="1496962"/>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Problema</a:t>
            </a:r>
          </a:p>
        </p:txBody>
      </p:sp>
      <p:sp>
        <p:nvSpPr>
          <p:cNvPr id="12" name="Rectángulo 11">
            <a:extLst>
              <a:ext uri="{FF2B5EF4-FFF2-40B4-BE49-F238E27FC236}">
                <a16:creationId xmlns:a16="http://schemas.microsoft.com/office/drawing/2014/main" id="{7374296A-8C0B-018E-921D-F73BA2D23889}"/>
              </a:ext>
            </a:extLst>
          </p:cNvPr>
          <p:cNvSpPr/>
          <p:nvPr/>
        </p:nvSpPr>
        <p:spPr>
          <a:xfrm>
            <a:off x="0" y="2462981"/>
            <a:ext cx="1378974" cy="966019"/>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b="1" dirty="0"/>
              <a:t>Solución</a:t>
            </a:r>
          </a:p>
        </p:txBody>
      </p:sp>
      <p:sp>
        <p:nvSpPr>
          <p:cNvPr id="14" name="Rectángulo 13">
            <a:extLst>
              <a:ext uri="{FF2B5EF4-FFF2-40B4-BE49-F238E27FC236}">
                <a16:creationId xmlns:a16="http://schemas.microsoft.com/office/drawing/2014/main" id="{B9972957-6B4C-724B-F040-8763D1046D28}"/>
              </a:ext>
            </a:extLst>
          </p:cNvPr>
          <p:cNvSpPr/>
          <p:nvPr/>
        </p:nvSpPr>
        <p:spPr>
          <a:xfrm>
            <a:off x="0" y="3429000"/>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Aprendizajes</a:t>
            </a:r>
          </a:p>
        </p:txBody>
      </p:sp>
      <p:sp>
        <p:nvSpPr>
          <p:cNvPr id="15" name="Rectángulo 14">
            <a:extLst>
              <a:ext uri="{FF2B5EF4-FFF2-40B4-BE49-F238E27FC236}">
                <a16:creationId xmlns:a16="http://schemas.microsoft.com/office/drawing/2014/main" id="{2E832A41-A609-AD60-88A3-ED221C9FDEF0}"/>
              </a:ext>
            </a:extLst>
          </p:cNvPr>
          <p:cNvSpPr/>
          <p:nvPr/>
        </p:nvSpPr>
        <p:spPr>
          <a:xfrm>
            <a:off x="0" y="4395019"/>
            <a:ext cx="1378974" cy="96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t>Conclusión</a:t>
            </a:r>
          </a:p>
        </p:txBody>
      </p:sp>
    </p:spTree>
    <p:extLst>
      <p:ext uri="{BB962C8B-B14F-4D97-AF65-F5344CB8AC3E}">
        <p14:creationId xmlns:p14="http://schemas.microsoft.com/office/powerpoint/2010/main" val="2961907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TM03457485[[fn=Malla]]</Template>
  <TotalTime>832</TotalTime>
  <Words>3017</Words>
  <Application>Microsoft Office PowerPoint</Application>
  <PresentationFormat>Panorámica</PresentationFormat>
  <Paragraphs>510</Paragraphs>
  <Slides>39</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39</vt:i4>
      </vt:variant>
    </vt:vector>
  </HeadingPairs>
  <TitlesOfParts>
    <vt:vector size="45" baseType="lpstr">
      <vt:lpstr>Aptos</vt:lpstr>
      <vt:lpstr>Arial</vt:lpstr>
      <vt:lpstr>Century Gothic</vt:lpstr>
      <vt:lpstr>Courier New</vt:lpstr>
      <vt:lpstr>Roboto</vt:lpstr>
      <vt:lpstr>Malla</vt:lpstr>
      <vt:lpstr>Análisis de Opiniones de Google Play Store usando Inteligencia Artificial</vt:lpstr>
      <vt:lpstr>Presentación de PowerPoint</vt:lpstr>
      <vt:lpstr>Presentación de PowerPoint</vt:lpstr>
      <vt:lpstr>¿Por qué usar NLP?</vt:lpstr>
      <vt:lpstr>Etapas de la solución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 de Opiniones de Google Play Store usando Inteligencia Artificial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Alejandra Tapia</dc:creator>
  <cp:lastModifiedBy>Alejandra Tapia</cp:lastModifiedBy>
  <cp:revision>7</cp:revision>
  <dcterms:created xsi:type="dcterms:W3CDTF">2024-10-13T10:36:11Z</dcterms:created>
  <dcterms:modified xsi:type="dcterms:W3CDTF">2024-10-14T00:28:35Z</dcterms:modified>
</cp:coreProperties>
</file>